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61" r:id="rId5"/>
    <p:sldId id="269" r:id="rId6"/>
    <p:sldId id="270" r:id="rId7"/>
    <p:sldId id="259" r:id="rId8"/>
    <p:sldId id="262" r:id="rId9"/>
    <p:sldId id="266" r:id="rId10"/>
    <p:sldId id="267" r:id="rId11"/>
    <p:sldId id="268" r:id="rId12"/>
    <p:sldId id="263" r:id="rId13"/>
    <p:sldId id="260" r:id="rId14"/>
    <p:sldId id="276" r:id="rId15"/>
    <p:sldId id="275" r:id="rId16"/>
    <p:sldId id="264" r:id="rId17"/>
    <p:sldId id="271" r:id="rId18"/>
    <p:sldId id="277" r:id="rId19"/>
    <p:sldId id="273" r:id="rId20"/>
    <p:sldId id="278" r:id="rId21"/>
    <p:sldId id="279" r:id="rId22"/>
    <p:sldId id="280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2BB9"/>
    <a:srgbClr val="F2277E"/>
    <a:srgbClr val="231FDE"/>
    <a:srgbClr val="9F99E0"/>
    <a:srgbClr val="948CDC"/>
    <a:srgbClr val="0D00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660"/>
  </p:normalViewPr>
  <p:slideViewPr>
    <p:cSldViewPr snapToGrid="0">
      <p:cViewPr>
        <p:scale>
          <a:sx n="44" d="100"/>
          <a:sy n="44" d="100"/>
        </p:scale>
        <p:origin x="52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CBC234-D4BD-4D89-83F6-D6009EFD111C}" type="datetimeFigureOut">
              <a:rPr lang="zh-CN" altLang="en-US" smtClean="0"/>
              <a:t>2018/5/28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FFE33C-0543-4AD1-9B3F-50D4B90FAB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79915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36601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2182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0349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1299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9712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5796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0254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64232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77660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5215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2393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8459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9040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8701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3AE05-7DD1-4AF0-924E-BEEA496F3737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0978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456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026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015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40551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11441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26728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FFE33C-0543-4AD1-9B3F-50D4B90FAB9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8799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884DCD-DFE3-4546-A1E2-F83E54CA5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7F1CB7E-BCE8-4618-87D1-85BE19C055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CF4E95-0BBF-4049-970D-31F0E2417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524926-54B6-47FE-964A-A9DDCEF7F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3A46D3-5C3E-4320-8F56-DA10FD4B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543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AA0CB-3910-49D1-A6AB-D64E7A495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C9D706-032A-42D0-9B95-AE3899F3F3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A5EBDD-20A0-41AE-9C69-2FAB585AE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5FBC1D-1A49-421D-B44E-1480FC02D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EF23B4-BAB1-405C-A550-223AB2B20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2263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0EE17AF-1A6F-4A68-9AB0-9A39E5D1E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EF428B1-EB07-4A2E-AD1D-856A1BA648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E2A7F7A-930A-4917-B935-7F4C54E74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BFDDB3-A720-47C3-8377-EF2103B49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763EAF-96EF-4775-817C-33C09036F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606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1300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3FC971-0211-4521-B772-F3F298D50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73BE0F-BA72-4556-A7E8-1637C415B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D5FD91-E683-4EE3-A48D-13704B6D4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AAA994-ED9D-40D5-A502-D1D14F16D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BC4C95-9A20-4591-BB86-7722A2562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569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A42B63-317E-4EB5-83F0-498811DA8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73560F-EA60-4603-A6A7-2D802384A7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0DB740-C570-4F46-AD04-591449B3C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BA2B49-BA57-4764-BC71-D6DC6FD82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DE6B4B-607D-48A2-99FC-9B57918B4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403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18E1B8-EF3F-41C7-8AB2-BAE923AFA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A21FCC-92D4-4029-A51D-B08A007250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476EA19-09EB-4B2D-B190-8A553DE648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21401D-FB9D-40B7-89C6-8C23B3559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2AC736-FF2F-4DF2-AE07-BDF7943BA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4E28FC2-13E0-4F04-ABB1-86A2A5F61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616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941165-A690-4B3A-90D0-BCBEF9CF9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762189-6F55-4187-96EB-73E5F7E0A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ACFEE1-34D0-4B70-8B84-B39CEBBF4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8D75C0A-E54E-4C9B-A0A4-2A66F219DF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71E4CBB-E392-4CA1-878B-E65DE44A7E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20965D1-3F53-48DE-AAB9-8B843F8B1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520448D-56E2-404F-A23B-2EDA88E43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167E236-1E48-4269-B429-6E614E260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513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2CAC8F-1AAC-44EA-954E-47D83A538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3D699EB-6B0A-4160-BFD0-BD29BE50E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9BFF7F-82EA-4F05-96FC-7B8018DC7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5CE77BA-854B-429E-B487-60F658D55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705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EB6DE27-E4F4-459B-ADC9-E7E301732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7ED1C85-1E50-4C19-BF83-5CE09F8B0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789DC3E-A5F3-4FAE-9B2C-17CBF9EAB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118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23C604-BBB0-4844-85BB-A9589C9E1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30D2BC-8B60-445C-8972-F560174B2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72E9A28-022E-4227-92CB-B0ADB9571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340317D-2B2C-4BAA-98FD-CA1B87E99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73B8532-4079-4231-ACDB-A1A10EF69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9C7A68-502C-4F91-9D77-97EC141A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149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E59CED-2769-46FD-974C-BFF3C2038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A035585-52D1-4702-968F-F5C1CCADBB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50FD203-A3D6-455C-B970-89EBF5F36F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01153A-02B4-43C2-9F49-1A9B6F090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F41E8C-93AC-4776-9011-F2CBAD665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35CC7A-3C93-4345-94BB-0929A9FEA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2264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CDEAB7D-DFD9-4FCE-87A1-57B52CAD0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BF3FBF-3E99-4302-AE9F-DDE0DCE7B5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DC7FFF-29D5-412F-8A69-9D9B7748DB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F72CAF-4D57-4DA7-9E43-89A4A7597268}" type="datetimeFigureOut">
              <a:rPr lang="zh-CN" altLang="en-US" smtClean="0"/>
              <a:t>2018/5/27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3E6B8D-6EEE-4EDC-9BB5-F0C2784DDB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1AAF39-50DA-4041-9235-D0C6A1CF9F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64FDF-46AA-454B-B8EE-EDEC1E36A35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388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840838A8-74D2-4314-88B8-67A08DDF752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497"/>
          <a:stretch/>
        </p:blipFill>
        <p:spPr>
          <a:xfrm>
            <a:off x="3009431" y="-120770"/>
            <a:ext cx="6173138" cy="524655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2B0F312-9E9C-4FD8-9BF7-202ECAFDAD79}"/>
              </a:ext>
            </a:extLst>
          </p:cNvPr>
          <p:cNvSpPr txBox="1"/>
          <p:nvPr/>
        </p:nvSpPr>
        <p:spPr>
          <a:xfrm>
            <a:off x="3992697" y="5128957"/>
            <a:ext cx="42066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3200" dirty="0">
                <a:solidFill>
                  <a:srgbClr val="F227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简洁创意通用</a:t>
            </a:r>
            <a:r>
              <a:rPr lang="en-US" altLang="zh-CN" sz="3200" dirty="0">
                <a:solidFill>
                  <a:srgbClr val="F227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3200" dirty="0">
                <a:solidFill>
                  <a:srgbClr val="F2277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4BD21C2-0A47-4FA1-A6F6-ABFCC8344270}"/>
              </a:ext>
            </a:extLst>
          </p:cNvPr>
          <p:cNvSpPr txBox="1"/>
          <p:nvPr/>
        </p:nvSpPr>
        <p:spPr>
          <a:xfrm>
            <a:off x="5105984" y="5713732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zh-CN" altLang="en-US" sz="20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汇报者：千库网</a:t>
            </a:r>
          </a:p>
        </p:txBody>
      </p:sp>
      <p:pic>
        <p:nvPicPr>
          <p:cNvPr id="10" name="岸部眞明 - 息吹">
            <a:hlinkClick r:id="" action="ppaction://media"/>
            <a:extLst>
              <a:ext uri="{FF2B5EF4-FFF2-40B4-BE49-F238E27FC236}">
                <a16:creationId xmlns:a16="http://schemas.microsoft.com/office/drawing/2014/main" id="{6A6CFB62-3AE1-4AC7-AAB1-2C7B33CAE5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36475" y="-9747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2426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678585E-350B-4A4F-AF92-B823EE8E62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9514" y1="14038" x2="39514" y2="14038"/>
                        <a14:foregroundMark x1="40274" y1="15300" x2="43161" y2="22713"/>
                        <a14:foregroundMark x1="44833" y1="21767" x2="58207" y2="10883"/>
                        <a14:foregroundMark x1="64438" y1="34385" x2="55623" y2="39432"/>
                        <a14:foregroundMark x1="47720" y1="44322" x2="43161" y2="42587"/>
                        <a14:foregroundMark x1="41945" y1="43849" x2="43617" y2="49054"/>
                        <a14:foregroundMark x1="46505" y1="48107" x2="46505" y2="48107"/>
                        <a14:foregroundMark x1="34802" y1="32650" x2="26444" y2="20978"/>
                        <a14:foregroundMark x1="24012" y1="25710" x2="22340" y2="32965"/>
                        <a14:foregroundMark x1="23556" y1="33438" x2="31155" y2="33438"/>
                        <a14:foregroundMark x1="72340" y1="52524" x2="72340" y2="525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75" y="409575"/>
            <a:ext cx="6267450" cy="6038850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5805F9B0-8EDE-4268-92A3-A366CA6A3838}"/>
              </a:ext>
            </a:extLst>
          </p:cNvPr>
          <p:cNvSpPr/>
          <p:nvPr/>
        </p:nvSpPr>
        <p:spPr>
          <a:xfrm>
            <a:off x="0" y="-3049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57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132C41D-FFA2-4FD4-B7F7-7A6D0874220B}"/>
              </a:ext>
            </a:extLst>
          </p:cNvPr>
          <p:cNvSpPr/>
          <p:nvPr/>
        </p:nvSpPr>
        <p:spPr>
          <a:xfrm>
            <a:off x="364374" y="3804136"/>
            <a:ext cx="3810000" cy="1698171"/>
          </a:xfrm>
          <a:prstGeom prst="rect">
            <a:avLst/>
          </a:prstGeom>
          <a:solidFill>
            <a:srgbClr val="0070C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F1BA3BC-A354-4D98-A8CD-AF92683C1330}"/>
              </a:ext>
            </a:extLst>
          </p:cNvPr>
          <p:cNvSpPr/>
          <p:nvPr/>
        </p:nvSpPr>
        <p:spPr>
          <a:xfrm>
            <a:off x="4190999" y="3804138"/>
            <a:ext cx="3810000" cy="1698171"/>
          </a:xfrm>
          <a:prstGeom prst="rect">
            <a:avLst/>
          </a:prstGeom>
          <a:solidFill>
            <a:schemeClr val="accent1">
              <a:lumMod val="60000"/>
              <a:lumOff val="40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F3859FB-360A-4093-B6D5-1041F6A8570E}"/>
              </a:ext>
            </a:extLst>
          </p:cNvPr>
          <p:cNvSpPr/>
          <p:nvPr/>
        </p:nvSpPr>
        <p:spPr>
          <a:xfrm>
            <a:off x="8017624" y="3804135"/>
            <a:ext cx="3810000" cy="1698171"/>
          </a:xfrm>
          <a:prstGeom prst="rect">
            <a:avLst/>
          </a:prstGeom>
          <a:solidFill>
            <a:srgbClr val="0D00A8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7B70157-656D-4D7E-B644-29D012196929}"/>
              </a:ext>
            </a:extLst>
          </p:cNvPr>
          <p:cNvSpPr/>
          <p:nvPr/>
        </p:nvSpPr>
        <p:spPr>
          <a:xfrm>
            <a:off x="3047999" y="2345976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Click here to input the replacement </a:t>
            </a:r>
          </a:p>
          <a:p>
            <a:pPr algn="ctr"/>
            <a:r>
              <a:rPr lang="en-US" altLang="zh-CN" sz="2000" dirty="0">
                <a:solidFill>
                  <a:schemeClr val="accent1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text and suggest replacing it with this speech.</a:t>
            </a:r>
            <a:endParaRPr lang="zh-CN" altLang="en-US" sz="2000" dirty="0">
              <a:solidFill>
                <a:schemeClr val="accent1">
                  <a:lumMod val="7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C13E8CE-1ED3-4133-ADC2-4F111C4B3758}"/>
              </a:ext>
            </a:extLst>
          </p:cNvPr>
          <p:cNvSpPr txBox="1"/>
          <p:nvPr/>
        </p:nvSpPr>
        <p:spPr>
          <a:xfrm>
            <a:off x="5036253" y="1355691"/>
            <a:ext cx="19928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accent1">
                    <a:lumMod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Headlines</a:t>
            </a:r>
            <a:endParaRPr lang="zh-CN" altLang="en-US" sz="3200" b="1" dirty="0">
              <a:solidFill>
                <a:schemeClr val="accent1">
                  <a:lumMod val="7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KSO_Shape">
            <a:extLst>
              <a:ext uri="{FF2B5EF4-FFF2-40B4-BE49-F238E27FC236}">
                <a16:creationId xmlns:a16="http://schemas.microsoft.com/office/drawing/2014/main" id="{BECB02D2-E007-4B92-9308-F5B837489E79}"/>
              </a:ext>
            </a:extLst>
          </p:cNvPr>
          <p:cNvSpPr>
            <a:spLocks/>
          </p:cNvSpPr>
          <p:nvPr/>
        </p:nvSpPr>
        <p:spPr bwMode="auto">
          <a:xfrm>
            <a:off x="1810770" y="4250412"/>
            <a:ext cx="917209" cy="805615"/>
          </a:xfrm>
          <a:custGeom>
            <a:avLst/>
            <a:gdLst>
              <a:gd name="T0" fmla="*/ 193826842 w 14754"/>
              <a:gd name="T1" fmla="*/ 193810840 h 12960"/>
              <a:gd name="T2" fmla="*/ 193826842 w 14754"/>
              <a:gd name="T3" fmla="*/ 193810840 h 12960"/>
              <a:gd name="T4" fmla="*/ 193826842 w 14754"/>
              <a:gd name="T5" fmla="*/ 193810840 h 12960"/>
              <a:gd name="T6" fmla="*/ 193826842 w 14754"/>
              <a:gd name="T7" fmla="*/ 193810840 h 12960"/>
              <a:gd name="T8" fmla="*/ 193826842 w 14754"/>
              <a:gd name="T9" fmla="*/ 193810840 h 12960"/>
              <a:gd name="T10" fmla="*/ 193826842 w 14754"/>
              <a:gd name="T11" fmla="*/ 193810840 h 12960"/>
              <a:gd name="T12" fmla="*/ 193826842 w 14754"/>
              <a:gd name="T13" fmla="*/ 193810840 h 12960"/>
              <a:gd name="T14" fmla="*/ 193826842 w 14754"/>
              <a:gd name="T15" fmla="*/ 193810840 h 12960"/>
              <a:gd name="T16" fmla="*/ 193826842 w 14754"/>
              <a:gd name="T17" fmla="*/ 193810840 h 12960"/>
              <a:gd name="T18" fmla="*/ 193826842 w 14754"/>
              <a:gd name="T19" fmla="*/ 193810840 h 12960"/>
              <a:gd name="T20" fmla="*/ 193826842 w 14754"/>
              <a:gd name="T21" fmla="*/ 193810840 h 12960"/>
              <a:gd name="T22" fmla="*/ 193826842 w 14754"/>
              <a:gd name="T23" fmla="*/ 193810840 h 12960"/>
              <a:gd name="T24" fmla="*/ 193826842 w 14754"/>
              <a:gd name="T25" fmla="*/ 193810840 h 12960"/>
              <a:gd name="T26" fmla="*/ 193826842 w 14754"/>
              <a:gd name="T27" fmla="*/ 193810840 h 12960"/>
              <a:gd name="T28" fmla="*/ 193826842 w 14754"/>
              <a:gd name="T29" fmla="*/ 193810840 h 12960"/>
              <a:gd name="T30" fmla="*/ 193826842 w 14754"/>
              <a:gd name="T31" fmla="*/ 193810840 h 12960"/>
              <a:gd name="T32" fmla="*/ 193826842 w 14754"/>
              <a:gd name="T33" fmla="*/ 193810840 h 12960"/>
              <a:gd name="T34" fmla="*/ 193826842 w 14754"/>
              <a:gd name="T35" fmla="*/ 193810840 h 12960"/>
              <a:gd name="T36" fmla="*/ 193826842 w 14754"/>
              <a:gd name="T37" fmla="*/ 193810840 h 12960"/>
              <a:gd name="T38" fmla="*/ 193826842 w 14754"/>
              <a:gd name="T39" fmla="*/ 193810840 h 12960"/>
              <a:gd name="T40" fmla="*/ 193826842 w 14754"/>
              <a:gd name="T41" fmla="*/ 193810840 h 12960"/>
              <a:gd name="T42" fmla="*/ 193826842 w 14754"/>
              <a:gd name="T43" fmla="*/ 193810840 h 12960"/>
              <a:gd name="T44" fmla="*/ 193826842 w 14754"/>
              <a:gd name="T45" fmla="*/ 193810840 h 12960"/>
              <a:gd name="T46" fmla="*/ 193826842 w 14754"/>
              <a:gd name="T47" fmla="*/ 193810840 h 12960"/>
              <a:gd name="T48" fmla="*/ 193826842 w 14754"/>
              <a:gd name="T49" fmla="*/ 193810840 h 12960"/>
              <a:gd name="T50" fmla="*/ 193826842 w 14754"/>
              <a:gd name="T51" fmla="*/ 193810840 h 12960"/>
              <a:gd name="T52" fmla="*/ 193826842 w 14754"/>
              <a:gd name="T53" fmla="*/ 193810840 h 12960"/>
              <a:gd name="T54" fmla="*/ 193826842 w 14754"/>
              <a:gd name="T55" fmla="*/ 193810840 h 12960"/>
              <a:gd name="T56" fmla="*/ 193826842 w 14754"/>
              <a:gd name="T57" fmla="*/ 193810840 h 12960"/>
              <a:gd name="T58" fmla="*/ 193826842 w 14754"/>
              <a:gd name="T59" fmla="*/ 193810840 h 12960"/>
              <a:gd name="T60" fmla="*/ 193826842 w 14754"/>
              <a:gd name="T61" fmla="*/ 193810840 h 12960"/>
              <a:gd name="T62" fmla="*/ 193826842 w 14754"/>
              <a:gd name="T63" fmla="*/ 193810840 h 12960"/>
              <a:gd name="T64" fmla="*/ 193826842 w 14754"/>
              <a:gd name="T65" fmla="*/ 193810840 h 12960"/>
              <a:gd name="T66" fmla="*/ 193826842 w 14754"/>
              <a:gd name="T67" fmla="*/ 193810840 h 12960"/>
              <a:gd name="T68" fmla="*/ 193826842 w 14754"/>
              <a:gd name="T69" fmla="*/ 193810840 h 12960"/>
              <a:gd name="T70" fmla="*/ 193826842 w 14754"/>
              <a:gd name="T71" fmla="*/ 193810840 h 12960"/>
              <a:gd name="T72" fmla="*/ 193826842 w 14754"/>
              <a:gd name="T73" fmla="*/ 193810840 h 12960"/>
              <a:gd name="T74" fmla="*/ 193826842 w 14754"/>
              <a:gd name="T75" fmla="*/ 193810840 h 12960"/>
              <a:gd name="T76" fmla="*/ 193826842 w 14754"/>
              <a:gd name="T77" fmla="*/ 193810840 h 12960"/>
              <a:gd name="T78" fmla="*/ 193826842 w 14754"/>
              <a:gd name="T79" fmla="*/ 193810840 h 12960"/>
              <a:gd name="T80" fmla="*/ 193826842 w 14754"/>
              <a:gd name="T81" fmla="*/ 193810840 h 12960"/>
              <a:gd name="T82" fmla="*/ 193826842 w 14754"/>
              <a:gd name="T83" fmla="*/ 193810840 h 12960"/>
              <a:gd name="T84" fmla="*/ 193826842 w 14754"/>
              <a:gd name="T85" fmla="*/ 193810840 h 12960"/>
              <a:gd name="T86" fmla="*/ 193826842 w 14754"/>
              <a:gd name="T87" fmla="*/ 193810840 h 12960"/>
              <a:gd name="T88" fmla="*/ 193826842 w 14754"/>
              <a:gd name="T89" fmla="*/ 193810840 h 12960"/>
              <a:gd name="T90" fmla="*/ 193826842 w 14754"/>
              <a:gd name="T91" fmla="*/ 193810840 h 12960"/>
              <a:gd name="T92" fmla="*/ 193826842 w 14754"/>
              <a:gd name="T93" fmla="*/ 193810840 h 12960"/>
              <a:gd name="T94" fmla="*/ 193826842 w 14754"/>
              <a:gd name="T95" fmla="*/ 193810840 h 12960"/>
              <a:gd name="T96" fmla="*/ 193826842 w 14754"/>
              <a:gd name="T97" fmla="*/ 193810840 h 12960"/>
              <a:gd name="T98" fmla="*/ 193826842 w 14754"/>
              <a:gd name="T99" fmla="*/ 193810840 h 12960"/>
              <a:gd name="T100" fmla="*/ 193826842 w 14754"/>
              <a:gd name="T101" fmla="*/ 193810840 h 12960"/>
              <a:gd name="T102" fmla="*/ 193826842 w 14754"/>
              <a:gd name="T103" fmla="*/ 193810840 h 12960"/>
              <a:gd name="T104" fmla="*/ 193826842 w 14754"/>
              <a:gd name="T105" fmla="*/ 193810840 h 12960"/>
              <a:gd name="T106" fmla="*/ 193826842 w 14754"/>
              <a:gd name="T107" fmla="*/ 193810840 h 12960"/>
              <a:gd name="T108" fmla="*/ 193826842 w 14754"/>
              <a:gd name="T109" fmla="*/ 193810840 h 12960"/>
              <a:gd name="T110" fmla="*/ 193826842 w 14754"/>
              <a:gd name="T111" fmla="*/ 193810840 h 12960"/>
              <a:gd name="T112" fmla="*/ 193826842 w 14754"/>
              <a:gd name="T113" fmla="*/ 193810840 h 12960"/>
              <a:gd name="T114" fmla="*/ 193826842 w 14754"/>
              <a:gd name="T115" fmla="*/ 193810840 h 12960"/>
              <a:gd name="T116" fmla="*/ 193826842 w 14754"/>
              <a:gd name="T117" fmla="*/ 193810840 h 12960"/>
              <a:gd name="T118" fmla="*/ 193826842 w 14754"/>
              <a:gd name="T119" fmla="*/ 193810840 h 12960"/>
              <a:gd name="T120" fmla="*/ 193826842 w 14754"/>
              <a:gd name="T121" fmla="*/ 193810840 h 12960"/>
              <a:gd name="T122" fmla="*/ 193826842 w 14754"/>
              <a:gd name="T123" fmla="*/ 193810840 h 12960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4754" h="12960">
                <a:moveTo>
                  <a:pt x="13595" y="9031"/>
                </a:moveTo>
                <a:lnTo>
                  <a:pt x="13595" y="9031"/>
                </a:lnTo>
                <a:lnTo>
                  <a:pt x="13631" y="8977"/>
                </a:lnTo>
                <a:lnTo>
                  <a:pt x="13666" y="8924"/>
                </a:lnTo>
                <a:lnTo>
                  <a:pt x="13736" y="8816"/>
                </a:lnTo>
                <a:lnTo>
                  <a:pt x="13802" y="8706"/>
                </a:lnTo>
                <a:lnTo>
                  <a:pt x="13867" y="8594"/>
                </a:lnTo>
                <a:lnTo>
                  <a:pt x="13927" y="8482"/>
                </a:lnTo>
                <a:lnTo>
                  <a:pt x="13987" y="8367"/>
                </a:lnTo>
                <a:lnTo>
                  <a:pt x="14043" y="8252"/>
                </a:lnTo>
                <a:lnTo>
                  <a:pt x="14098" y="8136"/>
                </a:lnTo>
                <a:lnTo>
                  <a:pt x="14150" y="8020"/>
                </a:lnTo>
                <a:lnTo>
                  <a:pt x="14199" y="7901"/>
                </a:lnTo>
                <a:lnTo>
                  <a:pt x="14246" y="7782"/>
                </a:lnTo>
                <a:lnTo>
                  <a:pt x="14291" y="7662"/>
                </a:lnTo>
                <a:lnTo>
                  <a:pt x="14334" y="7541"/>
                </a:lnTo>
                <a:lnTo>
                  <a:pt x="14373" y="7420"/>
                </a:lnTo>
                <a:lnTo>
                  <a:pt x="14412" y="7299"/>
                </a:lnTo>
                <a:lnTo>
                  <a:pt x="14448" y="7177"/>
                </a:lnTo>
                <a:lnTo>
                  <a:pt x="14482" y="7054"/>
                </a:lnTo>
                <a:lnTo>
                  <a:pt x="14513" y="6931"/>
                </a:lnTo>
                <a:lnTo>
                  <a:pt x="14543" y="6807"/>
                </a:lnTo>
                <a:lnTo>
                  <a:pt x="14570" y="6683"/>
                </a:lnTo>
                <a:lnTo>
                  <a:pt x="14596" y="6560"/>
                </a:lnTo>
                <a:lnTo>
                  <a:pt x="14619" y="6435"/>
                </a:lnTo>
                <a:lnTo>
                  <a:pt x="14640" y="6311"/>
                </a:lnTo>
                <a:lnTo>
                  <a:pt x="14660" y="6186"/>
                </a:lnTo>
                <a:lnTo>
                  <a:pt x="14677" y="6063"/>
                </a:lnTo>
                <a:lnTo>
                  <a:pt x="14693" y="5939"/>
                </a:lnTo>
                <a:lnTo>
                  <a:pt x="14707" y="5814"/>
                </a:lnTo>
                <a:lnTo>
                  <a:pt x="14719" y="5692"/>
                </a:lnTo>
                <a:lnTo>
                  <a:pt x="14729" y="5568"/>
                </a:lnTo>
                <a:lnTo>
                  <a:pt x="14738" y="5446"/>
                </a:lnTo>
                <a:lnTo>
                  <a:pt x="14744" y="5324"/>
                </a:lnTo>
                <a:lnTo>
                  <a:pt x="14749" y="5201"/>
                </a:lnTo>
                <a:lnTo>
                  <a:pt x="14752" y="5080"/>
                </a:lnTo>
                <a:lnTo>
                  <a:pt x="14754" y="4960"/>
                </a:lnTo>
                <a:lnTo>
                  <a:pt x="14754" y="4840"/>
                </a:lnTo>
                <a:lnTo>
                  <a:pt x="14752" y="4722"/>
                </a:lnTo>
                <a:lnTo>
                  <a:pt x="14749" y="4604"/>
                </a:lnTo>
                <a:lnTo>
                  <a:pt x="14744" y="4487"/>
                </a:lnTo>
                <a:lnTo>
                  <a:pt x="14738" y="4371"/>
                </a:lnTo>
                <a:lnTo>
                  <a:pt x="14729" y="4256"/>
                </a:lnTo>
                <a:lnTo>
                  <a:pt x="14721" y="4142"/>
                </a:lnTo>
                <a:lnTo>
                  <a:pt x="14710" y="4030"/>
                </a:lnTo>
                <a:lnTo>
                  <a:pt x="14697" y="3918"/>
                </a:lnTo>
                <a:lnTo>
                  <a:pt x="14684" y="3808"/>
                </a:lnTo>
                <a:lnTo>
                  <a:pt x="14669" y="3700"/>
                </a:lnTo>
                <a:lnTo>
                  <a:pt x="14653" y="3593"/>
                </a:lnTo>
                <a:lnTo>
                  <a:pt x="14635" y="3488"/>
                </a:lnTo>
                <a:lnTo>
                  <a:pt x="14617" y="3384"/>
                </a:lnTo>
                <a:lnTo>
                  <a:pt x="14597" y="3282"/>
                </a:lnTo>
                <a:lnTo>
                  <a:pt x="14575" y="3182"/>
                </a:lnTo>
                <a:lnTo>
                  <a:pt x="14553" y="3083"/>
                </a:lnTo>
                <a:lnTo>
                  <a:pt x="14529" y="2986"/>
                </a:lnTo>
                <a:lnTo>
                  <a:pt x="14504" y="2891"/>
                </a:lnTo>
                <a:lnTo>
                  <a:pt x="14480" y="2800"/>
                </a:lnTo>
                <a:lnTo>
                  <a:pt x="14452" y="2708"/>
                </a:lnTo>
                <a:lnTo>
                  <a:pt x="14425" y="2620"/>
                </a:lnTo>
                <a:lnTo>
                  <a:pt x="14396" y="2534"/>
                </a:lnTo>
                <a:lnTo>
                  <a:pt x="14366" y="2450"/>
                </a:lnTo>
                <a:lnTo>
                  <a:pt x="14335" y="2370"/>
                </a:lnTo>
                <a:lnTo>
                  <a:pt x="14304" y="2290"/>
                </a:lnTo>
                <a:lnTo>
                  <a:pt x="14272" y="2214"/>
                </a:lnTo>
                <a:lnTo>
                  <a:pt x="14239" y="2140"/>
                </a:lnTo>
                <a:lnTo>
                  <a:pt x="14204" y="2068"/>
                </a:lnTo>
                <a:lnTo>
                  <a:pt x="14169" y="2000"/>
                </a:lnTo>
                <a:lnTo>
                  <a:pt x="14134" y="1936"/>
                </a:lnTo>
                <a:lnTo>
                  <a:pt x="14099" y="1875"/>
                </a:lnTo>
                <a:lnTo>
                  <a:pt x="14063" y="1817"/>
                </a:lnTo>
                <a:lnTo>
                  <a:pt x="14027" y="1763"/>
                </a:lnTo>
                <a:lnTo>
                  <a:pt x="13990" y="1711"/>
                </a:lnTo>
                <a:lnTo>
                  <a:pt x="13954" y="1661"/>
                </a:lnTo>
                <a:lnTo>
                  <a:pt x="13917" y="1616"/>
                </a:lnTo>
                <a:lnTo>
                  <a:pt x="13880" y="1571"/>
                </a:lnTo>
                <a:lnTo>
                  <a:pt x="13843" y="1530"/>
                </a:lnTo>
                <a:lnTo>
                  <a:pt x="13805" y="1492"/>
                </a:lnTo>
                <a:lnTo>
                  <a:pt x="13768" y="1456"/>
                </a:lnTo>
                <a:lnTo>
                  <a:pt x="13731" y="1424"/>
                </a:lnTo>
                <a:lnTo>
                  <a:pt x="13692" y="1392"/>
                </a:lnTo>
                <a:lnTo>
                  <a:pt x="13655" y="1363"/>
                </a:lnTo>
                <a:lnTo>
                  <a:pt x="13618" y="1337"/>
                </a:lnTo>
                <a:lnTo>
                  <a:pt x="13581" y="1313"/>
                </a:lnTo>
                <a:lnTo>
                  <a:pt x="13544" y="1290"/>
                </a:lnTo>
                <a:lnTo>
                  <a:pt x="13507" y="1271"/>
                </a:lnTo>
                <a:lnTo>
                  <a:pt x="13470" y="1252"/>
                </a:lnTo>
                <a:lnTo>
                  <a:pt x="13433" y="1235"/>
                </a:lnTo>
                <a:lnTo>
                  <a:pt x="13397" y="1220"/>
                </a:lnTo>
                <a:lnTo>
                  <a:pt x="13361" y="1208"/>
                </a:lnTo>
                <a:lnTo>
                  <a:pt x="13327" y="1195"/>
                </a:lnTo>
                <a:lnTo>
                  <a:pt x="13292" y="1185"/>
                </a:lnTo>
                <a:lnTo>
                  <a:pt x="13257" y="1177"/>
                </a:lnTo>
                <a:lnTo>
                  <a:pt x="13223" y="1169"/>
                </a:lnTo>
                <a:lnTo>
                  <a:pt x="13189" y="1164"/>
                </a:lnTo>
                <a:lnTo>
                  <a:pt x="13157" y="1159"/>
                </a:lnTo>
                <a:lnTo>
                  <a:pt x="13125" y="1156"/>
                </a:lnTo>
                <a:lnTo>
                  <a:pt x="13094" y="1153"/>
                </a:lnTo>
                <a:lnTo>
                  <a:pt x="13063" y="1152"/>
                </a:lnTo>
                <a:lnTo>
                  <a:pt x="13034" y="1152"/>
                </a:lnTo>
                <a:lnTo>
                  <a:pt x="12988" y="1152"/>
                </a:lnTo>
                <a:lnTo>
                  <a:pt x="12942" y="1154"/>
                </a:lnTo>
                <a:lnTo>
                  <a:pt x="12898" y="1158"/>
                </a:lnTo>
                <a:lnTo>
                  <a:pt x="12853" y="1164"/>
                </a:lnTo>
                <a:lnTo>
                  <a:pt x="12809" y="1171"/>
                </a:lnTo>
                <a:lnTo>
                  <a:pt x="12765" y="1179"/>
                </a:lnTo>
                <a:lnTo>
                  <a:pt x="12722" y="1189"/>
                </a:lnTo>
                <a:lnTo>
                  <a:pt x="12679" y="1200"/>
                </a:lnTo>
                <a:lnTo>
                  <a:pt x="12637" y="1213"/>
                </a:lnTo>
                <a:lnTo>
                  <a:pt x="12594" y="1226"/>
                </a:lnTo>
                <a:lnTo>
                  <a:pt x="12553" y="1241"/>
                </a:lnTo>
                <a:lnTo>
                  <a:pt x="12511" y="1257"/>
                </a:lnTo>
                <a:lnTo>
                  <a:pt x="12470" y="1274"/>
                </a:lnTo>
                <a:lnTo>
                  <a:pt x="12429" y="1293"/>
                </a:lnTo>
                <a:lnTo>
                  <a:pt x="12389" y="1313"/>
                </a:lnTo>
                <a:lnTo>
                  <a:pt x="12349" y="1334"/>
                </a:lnTo>
                <a:lnTo>
                  <a:pt x="12309" y="1356"/>
                </a:lnTo>
                <a:lnTo>
                  <a:pt x="12270" y="1378"/>
                </a:lnTo>
                <a:lnTo>
                  <a:pt x="12232" y="1403"/>
                </a:lnTo>
                <a:lnTo>
                  <a:pt x="12193" y="1428"/>
                </a:lnTo>
                <a:lnTo>
                  <a:pt x="12155" y="1454"/>
                </a:lnTo>
                <a:lnTo>
                  <a:pt x="12118" y="1481"/>
                </a:lnTo>
                <a:lnTo>
                  <a:pt x="12081" y="1508"/>
                </a:lnTo>
                <a:lnTo>
                  <a:pt x="12044" y="1536"/>
                </a:lnTo>
                <a:lnTo>
                  <a:pt x="12007" y="1566"/>
                </a:lnTo>
                <a:lnTo>
                  <a:pt x="11971" y="1596"/>
                </a:lnTo>
                <a:lnTo>
                  <a:pt x="11936" y="1627"/>
                </a:lnTo>
                <a:lnTo>
                  <a:pt x="11900" y="1659"/>
                </a:lnTo>
                <a:lnTo>
                  <a:pt x="11866" y="1691"/>
                </a:lnTo>
                <a:lnTo>
                  <a:pt x="11831" y="1723"/>
                </a:lnTo>
                <a:lnTo>
                  <a:pt x="11764" y="1791"/>
                </a:lnTo>
                <a:lnTo>
                  <a:pt x="11727" y="1709"/>
                </a:lnTo>
                <a:lnTo>
                  <a:pt x="11688" y="1628"/>
                </a:lnTo>
                <a:lnTo>
                  <a:pt x="11646" y="1545"/>
                </a:lnTo>
                <a:lnTo>
                  <a:pt x="11601" y="1463"/>
                </a:lnTo>
                <a:lnTo>
                  <a:pt x="11553" y="1383"/>
                </a:lnTo>
                <a:lnTo>
                  <a:pt x="11504" y="1302"/>
                </a:lnTo>
                <a:lnTo>
                  <a:pt x="11450" y="1222"/>
                </a:lnTo>
                <a:lnTo>
                  <a:pt x="11394" y="1143"/>
                </a:lnTo>
                <a:lnTo>
                  <a:pt x="11336" y="1065"/>
                </a:lnTo>
                <a:lnTo>
                  <a:pt x="11305" y="1027"/>
                </a:lnTo>
                <a:lnTo>
                  <a:pt x="11274" y="989"/>
                </a:lnTo>
                <a:lnTo>
                  <a:pt x="11243" y="952"/>
                </a:lnTo>
                <a:lnTo>
                  <a:pt x="11211" y="915"/>
                </a:lnTo>
                <a:lnTo>
                  <a:pt x="11177" y="878"/>
                </a:lnTo>
                <a:lnTo>
                  <a:pt x="11144" y="841"/>
                </a:lnTo>
                <a:lnTo>
                  <a:pt x="11109" y="805"/>
                </a:lnTo>
                <a:lnTo>
                  <a:pt x="11074" y="770"/>
                </a:lnTo>
                <a:lnTo>
                  <a:pt x="11038" y="734"/>
                </a:lnTo>
                <a:lnTo>
                  <a:pt x="11002" y="701"/>
                </a:lnTo>
                <a:lnTo>
                  <a:pt x="10965" y="666"/>
                </a:lnTo>
                <a:lnTo>
                  <a:pt x="10926" y="633"/>
                </a:lnTo>
                <a:lnTo>
                  <a:pt x="10888" y="601"/>
                </a:lnTo>
                <a:lnTo>
                  <a:pt x="10850" y="569"/>
                </a:lnTo>
                <a:lnTo>
                  <a:pt x="10810" y="536"/>
                </a:lnTo>
                <a:lnTo>
                  <a:pt x="10770" y="506"/>
                </a:lnTo>
                <a:lnTo>
                  <a:pt x="10729" y="476"/>
                </a:lnTo>
                <a:lnTo>
                  <a:pt x="10687" y="446"/>
                </a:lnTo>
                <a:lnTo>
                  <a:pt x="10643" y="418"/>
                </a:lnTo>
                <a:lnTo>
                  <a:pt x="10601" y="391"/>
                </a:lnTo>
                <a:lnTo>
                  <a:pt x="10557" y="363"/>
                </a:lnTo>
                <a:lnTo>
                  <a:pt x="10512" y="336"/>
                </a:lnTo>
                <a:lnTo>
                  <a:pt x="10468" y="311"/>
                </a:lnTo>
                <a:lnTo>
                  <a:pt x="10422" y="287"/>
                </a:lnTo>
                <a:lnTo>
                  <a:pt x="10375" y="262"/>
                </a:lnTo>
                <a:lnTo>
                  <a:pt x="10328" y="240"/>
                </a:lnTo>
                <a:lnTo>
                  <a:pt x="10280" y="218"/>
                </a:lnTo>
                <a:lnTo>
                  <a:pt x="10232" y="197"/>
                </a:lnTo>
                <a:lnTo>
                  <a:pt x="10182" y="176"/>
                </a:lnTo>
                <a:lnTo>
                  <a:pt x="10133" y="157"/>
                </a:lnTo>
                <a:lnTo>
                  <a:pt x="10082" y="138"/>
                </a:lnTo>
                <a:lnTo>
                  <a:pt x="10032" y="121"/>
                </a:lnTo>
                <a:lnTo>
                  <a:pt x="9980" y="105"/>
                </a:lnTo>
                <a:lnTo>
                  <a:pt x="9928" y="90"/>
                </a:lnTo>
                <a:lnTo>
                  <a:pt x="9875" y="77"/>
                </a:lnTo>
                <a:lnTo>
                  <a:pt x="9822" y="63"/>
                </a:lnTo>
                <a:lnTo>
                  <a:pt x="9767" y="52"/>
                </a:lnTo>
                <a:lnTo>
                  <a:pt x="9712" y="41"/>
                </a:lnTo>
                <a:lnTo>
                  <a:pt x="9656" y="31"/>
                </a:lnTo>
                <a:lnTo>
                  <a:pt x="9600" y="23"/>
                </a:lnTo>
                <a:lnTo>
                  <a:pt x="9542" y="16"/>
                </a:lnTo>
                <a:lnTo>
                  <a:pt x="9485" y="10"/>
                </a:lnTo>
                <a:lnTo>
                  <a:pt x="9427" y="6"/>
                </a:lnTo>
                <a:lnTo>
                  <a:pt x="9368" y="2"/>
                </a:lnTo>
                <a:lnTo>
                  <a:pt x="9309" y="0"/>
                </a:lnTo>
                <a:lnTo>
                  <a:pt x="9248" y="0"/>
                </a:lnTo>
                <a:lnTo>
                  <a:pt x="9207" y="0"/>
                </a:lnTo>
                <a:lnTo>
                  <a:pt x="9165" y="1"/>
                </a:lnTo>
                <a:lnTo>
                  <a:pt x="9125" y="4"/>
                </a:lnTo>
                <a:lnTo>
                  <a:pt x="9085" y="6"/>
                </a:lnTo>
                <a:lnTo>
                  <a:pt x="9044" y="10"/>
                </a:lnTo>
                <a:lnTo>
                  <a:pt x="9005" y="14"/>
                </a:lnTo>
                <a:lnTo>
                  <a:pt x="8965" y="19"/>
                </a:lnTo>
                <a:lnTo>
                  <a:pt x="8927" y="25"/>
                </a:lnTo>
                <a:lnTo>
                  <a:pt x="8887" y="31"/>
                </a:lnTo>
                <a:lnTo>
                  <a:pt x="8849" y="38"/>
                </a:lnTo>
                <a:lnTo>
                  <a:pt x="8811" y="46"/>
                </a:lnTo>
                <a:lnTo>
                  <a:pt x="8774" y="54"/>
                </a:lnTo>
                <a:lnTo>
                  <a:pt x="8699" y="74"/>
                </a:lnTo>
                <a:lnTo>
                  <a:pt x="8626" y="95"/>
                </a:lnTo>
                <a:lnTo>
                  <a:pt x="8555" y="120"/>
                </a:lnTo>
                <a:lnTo>
                  <a:pt x="8484" y="147"/>
                </a:lnTo>
                <a:lnTo>
                  <a:pt x="8415" y="176"/>
                </a:lnTo>
                <a:lnTo>
                  <a:pt x="8348" y="206"/>
                </a:lnTo>
                <a:lnTo>
                  <a:pt x="8282" y="240"/>
                </a:lnTo>
                <a:lnTo>
                  <a:pt x="8217" y="276"/>
                </a:lnTo>
                <a:lnTo>
                  <a:pt x="8153" y="313"/>
                </a:lnTo>
                <a:lnTo>
                  <a:pt x="8091" y="352"/>
                </a:lnTo>
                <a:lnTo>
                  <a:pt x="8031" y="393"/>
                </a:lnTo>
                <a:lnTo>
                  <a:pt x="7970" y="435"/>
                </a:lnTo>
                <a:lnTo>
                  <a:pt x="7912" y="480"/>
                </a:lnTo>
                <a:lnTo>
                  <a:pt x="7855" y="525"/>
                </a:lnTo>
                <a:lnTo>
                  <a:pt x="7800" y="572"/>
                </a:lnTo>
                <a:lnTo>
                  <a:pt x="7745" y="620"/>
                </a:lnTo>
                <a:lnTo>
                  <a:pt x="7692" y="670"/>
                </a:lnTo>
                <a:lnTo>
                  <a:pt x="7640" y="721"/>
                </a:lnTo>
                <a:lnTo>
                  <a:pt x="7590" y="773"/>
                </a:lnTo>
                <a:lnTo>
                  <a:pt x="7540" y="824"/>
                </a:lnTo>
                <a:lnTo>
                  <a:pt x="7492" y="878"/>
                </a:lnTo>
                <a:lnTo>
                  <a:pt x="7445" y="932"/>
                </a:lnTo>
                <a:lnTo>
                  <a:pt x="7399" y="986"/>
                </a:lnTo>
                <a:lnTo>
                  <a:pt x="7355" y="1042"/>
                </a:lnTo>
                <a:lnTo>
                  <a:pt x="7311" y="1098"/>
                </a:lnTo>
                <a:lnTo>
                  <a:pt x="7269" y="1153"/>
                </a:lnTo>
                <a:lnTo>
                  <a:pt x="7226" y="1094"/>
                </a:lnTo>
                <a:lnTo>
                  <a:pt x="7180" y="1036"/>
                </a:lnTo>
                <a:lnTo>
                  <a:pt x="7134" y="979"/>
                </a:lnTo>
                <a:lnTo>
                  <a:pt x="7085" y="922"/>
                </a:lnTo>
                <a:lnTo>
                  <a:pt x="7036" y="866"/>
                </a:lnTo>
                <a:lnTo>
                  <a:pt x="6984" y="812"/>
                </a:lnTo>
                <a:lnTo>
                  <a:pt x="6932" y="759"/>
                </a:lnTo>
                <a:lnTo>
                  <a:pt x="6878" y="707"/>
                </a:lnTo>
                <a:lnTo>
                  <a:pt x="6821" y="655"/>
                </a:lnTo>
                <a:lnTo>
                  <a:pt x="6764" y="606"/>
                </a:lnTo>
                <a:lnTo>
                  <a:pt x="6705" y="557"/>
                </a:lnTo>
                <a:lnTo>
                  <a:pt x="6644" y="510"/>
                </a:lnTo>
                <a:lnTo>
                  <a:pt x="6582" y="466"/>
                </a:lnTo>
                <a:lnTo>
                  <a:pt x="6518" y="421"/>
                </a:lnTo>
                <a:lnTo>
                  <a:pt x="6454" y="379"/>
                </a:lnTo>
                <a:lnTo>
                  <a:pt x="6387" y="340"/>
                </a:lnTo>
                <a:lnTo>
                  <a:pt x="6319" y="302"/>
                </a:lnTo>
                <a:lnTo>
                  <a:pt x="6250" y="265"/>
                </a:lnTo>
                <a:lnTo>
                  <a:pt x="6178" y="231"/>
                </a:lnTo>
                <a:lnTo>
                  <a:pt x="6105" y="198"/>
                </a:lnTo>
                <a:lnTo>
                  <a:pt x="6031" y="168"/>
                </a:lnTo>
                <a:lnTo>
                  <a:pt x="5956" y="140"/>
                </a:lnTo>
                <a:lnTo>
                  <a:pt x="5879" y="115"/>
                </a:lnTo>
                <a:lnTo>
                  <a:pt x="5800" y="91"/>
                </a:lnTo>
                <a:lnTo>
                  <a:pt x="5720" y="70"/>
                </a:lnTo>
                <a:lnTo>
                  <a:pt x="5638" y="52"/>
                </a:lnTo>
                <a:lnTo>
                  <a:pt x="5555" y="36"/>
                </a:lnTo>
                <a:lnTo>
                  <a:pt x="5471" y="23"/>
                </a:lnTo>
                <a:lnTo>
                  <a:pt x="5385" y="14"/>
                </a:lnTo>
                <a:lnTo>
                  <a:pt x="5341" y="9"/>
                </a:lnTo>
                <a:lnTo>
                  <a:pt x="5297" y="6"/>
                </a:lnTo>
                <a:lnTo>
                  <a:pt x="5253" y="2"/>
                </a:lnTo>
                <a:lnTo>
                  <a:pt x="5208" y="1"/>
                </a:lnTo>
                <a:lnTo>
                  <a:pt x="5164" y="0"/>
                </a:lnTo>
                <a:lnTo>
                  <a:pt x="5118" y="0"/>
                </a:lnTo>
                <a:lnTo>
                  <a:pt x="5072" y="0"/>
                </a:lnTo>
                <a:lnTo>
                  <a:pt x="5026" y="1"/>
                </a:lnTo>
                <a:lnTo>
                  <a:pt x="4982" y="4"/>
                </a:lnTo>
                <a:lnTo>
                  <a:pt x="4937" y="7"/>
                </a:lnTo>
                <a:lnTo>
                  <a:pt x="4893" y="11"/>
                </a:lnTo>
                <a:lnTo>
                  <a:pt x="4850" y="17"/>
                </a:lnTo>
                <a:lnTo>
                  <a:pt x="4806" y="23"/>
                </a:lnTo>
                <a:lnTo>
                  <a:pt x="4763" y="30"/>
                </a:lnTo>
                <a:lnTo>
                  <a:pt x="4721" y="38"/>
                </a:lnTo>
                <a:lnTo>
                  <a:pt x="4679" y="47"/>
                </a:lnTo>
                <a:lnTo>
                  <a:pt x="4637" y="57"/>
                </a:lnTo>
                <a:lnTo>
                  <a:pt x="4596" y="67"/>
                </a:lnTo>
                <a:lnTo>
                  <a:pt x="4555" y="78"/>
                </a:lnTo>
                <a:lnTo>
                  <a:pt x="4515" y="90"/>
                </a:lnTo>
                <a:lnTo>
                  <a:pt x="4475" y="103"/>
                </a:lnTo>
                <a:lnTo>
                  <a:pt x="4436" y="116"/>
                </a:lnTo>
                <a:lnTo>
                  <a:pt x="4396" y="130"/>
                </a:lnTo>
                <a:lnTo>
                  <a:pt x="4358" y="146"/>
                </a:lnTo>
                <a:lnTo>
                  <a:pt x="4319" y="161"/>
                </a:lnTo>
                <a:lnTo>
                  <a:pt x="4281" y="178"/>
                </a:lnTo>
                <a:lnTo>
                  <a:pt x="4244" y="194"/>
                </a:lnTo>
                <a:lnTo>
                  <a:pt x="4207" y="213"/>
                </a:lnTo>
                <a:lnTo>
                  <a:pt x="4170" y="231"/>
                </a:lnTo>
                <a:lnTo>
                  <a:pt x="4134" y="250"/>
                </a:lnTo>
                <a:lnTo>
                  <a:pt x="4062" y="289"/>
                </a:lnTo>
                <a:lnTo>
                  <a:pt x="3993" y="331"/>
                </a:lnTo>
                <a:lnTo>
                  <a:pt x="3925" y="376"/>
                </a:lnTo>
                <a:lnTo>
                  <a:pt x="3858" y="423"/>
                </a:lnTo>
                <a:lnTo>
                  <a:pt x="3794" y="471"/>
                </a:lnTo>
                <a:lnTo>
                  <a:pt x="3730" y="520"/>
                </a:lnTo>
                <a:lnTo>
                  <a:pt x="3669" y="572"/>
                </a:lnTo>
                <a:lnTo>
                  <a:pt x="3609" y="625"/>
                </a:lnTo>
                <a:lnTo>
                  <a:pt x="3551" y="681"/>
                </a:lnTo>
                <a:lnTo>
                  <a:pt x="3493" y="737"/>
                </a:lnTo>
                <a:lnTo>
                  <a:pt x="3438" y="795"/>
                </a:lnTo>
                <a:lnTo>
                  <a:pt x="3384" y="853"/>
                </a:lnTo>
                <a:lnTo>
                  <a:pt x="3331" y="912"/>
                </a:lnTo>
                <a:lnTo>
                  <a:pt x="3280" y="973"/>
                </a:lnTo>
                <a:lnTo>
                  <a:pt x="3231" y="1033"/>
                </a:lnTo>
                <a:lnTo>
                  <a:pt x="3184" y="1094"/>
                </a:lnTo>
                <a:lnTo>
                  <a:pt x="3137" y="1156"/>
                </a:lnTo>
                <a:lnTo>
                  <a:pt x="3092" y="1219"/>
                </a:lnTo>
                <a:lnTo>
                  <a:pt x="3049" y="1281"/>
                </a:lnTo>
                <a:lnTo>
                  <a:pt x="3007" y="1342"/>
                </a:lnTo>
                <a:lnTo>
                  <a:pt x="2943" y="1267"/>
                </a:lnTo>
                <a:lnTo>
                  <a:pt x="2877" y="1194"/>
                </a:lnTo>
                <a:lnTo>
                  <a:pt x="2810" y="1124"/>
                </a:lnTo>
                <a:lnTo>
                  <a:pt x="2742" y="1056"/>
                </a:lnTo>
                <a:lnTo>
                  <a:pt x="2673" y="989"/>
                </a:lnTo>
                <a:lnTo>
                  <a:pt x="2604" y="926"/>
                </a:lnTo>
                <a:lnTo>
                  <a:pt x="2534" y="864"/>
                </a:lnTo>
                <a:lnTo>
                  <a:pt x="2462" y="805"/>
                </a:lnTo>
                <a:lnTo>
                  <a:pt x="2390" y="748"/>
                </a:lnTo>
                <a:lnTo>
                  <a:pt x="2317" y="693"/>
                </a:lnTo>
                <a:lnTo>
                  <a:pt x="2246" y="642"/>
                </a:lnTo>
                <a:lnTo>
                  <a:pt x="2173" y="591"/>
                </a:lnTo>
                <a:lnTo>
                  <a:pt x="2099" y="543"/>
                </a:lnTo>
                <a:lnTo>
                  <a:pt x="2026" y="497"/>
                </a:lnTo>
                <a:lnTo>
                  <a:pt x="1953" y="454"/>
                </a:lnTo>
                <a:lnTo>
                  <a:pt x="1880" y="412"/>
                </a:lnTo>
                <a:lnTo>
                  <a:pt x="1807" y="372"/>
                </a:lnTo>
                <a:lnTo>
                  <a:pt x="1734" y="335"/>
                </a:lnTo>
                <a:lnTo>
                  <a:pt x="1661" y="299"/>
                </a:lnTo>
                <a:lnTo>
                  <a:pt x="1589" y="266"/>
                </a:lnTo>
                <a:lnTo>
                  <a:pt x="1519" y="235"/>
                </a:lnTo>
                <a:lnTo>
                  <a:pt x="1448" y="205"/>
                </a:lnTo>
                <a:lnTo>
                  <a:pt x="1379" y="177"/>
                </a:lnTo>
                <a:lnTo>
                  <a:pt x="1310" y="152"/>
                </a:lnTo>
                <a:lnTo>
                  <a:pt x="1242" y="127"/>
                </a:lnTo>
                <a:lnTo>
                  <a:pt x="1175" y="105"/>
                </a:lnTo>
                <a:lnTo>
                  <a:pt x="1111" y="85"/>
                </a:lnTo>
                <a:lnTo>
                  <a:pt x="1047" y="67"/>
                </a:lnTo>
                <a:lnTo>
                  <a:pt x="984" y="51"/>
                </a:lnTo>
                <a:lnTo>
                  <a:pt x="922" y="36"/>
                </a:lnTo>
                <a:lnTo>
                  <a:pt x="863" y="22"/>
                </a:lnTo>
                <a:lnTo>
                  <a:pt x="805" y="11"/>
                </a:lnTo>
                <a:lnTo>
                  <a:pt x="770" y="6"/>
                </a:lnTo>
                <a:lnTo>
                  <a:pt x="737" y="1"/>
                </a:lnTo>
                <a:lnTo>
                  <a:pt x="702" y="0"/>
                </a:lnTo>
                <a:lnTo>
                  <a:pt x="667" y="0"/>
                </a:lnTo>
                <a:lnTo>
                  <a:pt x="634" y="1"/>
                </a:lnTo>
                <a:lnTo>
                  <a:pt x="601" y="4"/>
                </a:lnTo>
                <a:lnTo>
                  <a:pt x="567" y="9"/>
                </a:lnTo>
                <a:lnTo>
                  <a:pt x="535" y="15"/>
                </a:lnTo>
                <a:lnTo>
                  <a:pt x="503" y="23"/>
                </a:lnTo>
                <a:lnTo>
                  <a:pt x="471" y="33"/>
                </a:lnTo>
                <a:lnTo>
                  <a:pt x="440" y="43"/>
                </a:lnTo>
                <a:lnTo>
                  <a:pt x="410" y="56"/>
                </a:lnTo>
                <a:lnTo>
                  <a:pt x="381" y="70"/>
                </a:lnTo>
                <a:lnTo>
                  <a:pt x="351" y="85"/>
                </a:lnTo>
                <a:lnTo>
                  <a:pt x="323" y="101"/>
                </a:lnTo>
                <a:lnTo>
                  <a:pt x="295" y="120"/>
                </a:lnTo>
                <a:lnTo>
                  <a:pt x="269" y="138"/>
                </a:lnTo>
                <a:lnTo>
                  <a:pt x="243" y="159"/>
                </a:lnTo>
                <a:lnTo>
                  <a:pt x="219" y="180"/>
                </a:lnTo>
                <a:lnTo>
                  <a:pt x="195" y="204"/>
                </a:lnTo>
                <a:lnTo>
                  <a:pt x="173" y="227"/>
                </a:lnTo>
                <a:lnTo>
                  <a:pt x="152" y="252"/>
                </a:lnTo>
                <a:lnTo>
                  <a:pt x="131" y="279"/>
                </a:lnTo>
                <a:lnTo>
                  <a:pt x="112" y="307"/>
                </a:lnTo>
                <a:lnTo>
                  <a:pt x="95" y="334"/>
                </a:lnTo>
                <a:lnTo>
                  <a:pt x="78" y="363"/>
                </a:lnTo>
                <a:lnTo>
                  <a:pt x="63" y="393"/>
                </a:lnTo>
                <a:lnTo>
                  <a:pt x="49" y="424"/>
                </a:lnTo>
                <a:lnTo>
                  <a:pt x="38" y="456"/>
                </a:lnTo>
                <a:lnTo>
                  <a:pt x="27" y="489"/>
                </a:lnTo>
                <a:lnTo>
                  <a:pt x="19" y="523"/>
                </a:lnTo>
                <a:lnTo>
                  <a:pt x="11" y="557"/>
                </a:lnTo>
                <a:lnTo>
                  <a:pt x="6" y="592"/>
                </a:lnTo>
                <a:lnTo>
                  <a:pt x="2" y="627"/>
                </a:lnTo>
                <a:lnTo>
                  <a:pt x="0" y="660"/>
                </a:lnTo>
                <a:lnTo>
                  <a:pt x="0" y="695"/>
                </a:lnTo>
                <a:lnTo>
                  <a:pt x="1" y="728"/>
                </a:lnTo>
                <a:lnTo>
                  <a:pt x="5" y="761"/>
                </a:lnTo>
                <a:lnTo>
                  <a:pt x="10" y="795"/>
                </a:lnTo>
                <a:lnTo>
                  <a:pt x="16" y="827"/>
                </a:lnTo>
                <a:lnTo>
                  <a:pt x="23" y="859"/>
                </a:lnTo>
                <a:lnTo>
                  <a:pt x="33" y="891"/>
                </a:lnTo>
                <a:lnTo>
                  <a:pt x="44" y="922"/>
                </a:lnTo>
                <a:lnTo>
                  <a:pt x="57" y="953"/>
                </a:lnTo>
                <a:lnTo>
                  <a:pt x="70" y="983"/>
                </a:lnTo>
                <a:lnTo>
                  <a:pt x="85" y="1011"/>
                </a:lnTo>
                <a:lnTo>
                  <a:pt x="103" y="1040"/>
                </a:lnTo>
                <a:lnTo>
                  <a:pt x="120" y="1067"/>
                </a:lnTo>
                <a:lnTo>
                  <a:pt x="138" y="1094"/>
                </a:lnTo>
                <a:lnTo>
                  <a:pt x="159" y="1119"/>
                </a:lnTo>
                <a:lnTo>
                  <a:pt x="182" y="1143"/>
                </a:lnTo>
                <a:lnTo>
                  <a:pt x="204" y="1167"/>
                </a:lnTo>
                <a:lnTo>
                  <a:pt x="227" y="1189"/>
                </a:lnTo>
                <a:lnTo>
                  <a:pt x="253" y="1211"/>
                </a:lnTo>
                <a:lnTo>
                  <a:pt x="279" y="1231"/>
                </a:lnTo>
                <a:lnTo>
                  <a:pt x="306" y="1250"/>
                </a:lnTo>
                <a:lnTo>
                  <a:pt x="335" y="1267"/>
                </a:lnTo>
                <a:lnTo>
                  <a:pt x="363" y="1284"/>
                </a:lnTo>
                <a:lnTo>
                  <a:pt x="394" y="1299"/>
                </a:lnTo>
                <a:lnTo>
                  <a:pt x="425" y="1313"/>
                </a:lnTo>
                <a:lnTo>
                  <a:pt x="456" y="1324"/>
                </a:lnTo>
                <a:lnTo>
                  <a:pt x="489" y="1335"/>
                </a:lnTo>
                <a:lnTo>
                  <a:pt x="523" y="1344"/>
                </a:lnTo>
                <a:lnTo>
                  <a:pt x="557" y="1351"/>
                </a:lnTo>
                <a:lnTo>
                  <a:pt x="593" y="1358"/>
                </a:lnTo>
                <a:lnTo>
                  <a:pt x="625" y="1366"/>
                </a:lnTo>
                <a:lnTo>
                  <a:pt x="666" y="1377"/>
                </a:lnTo>
                <a:lnTo>
                  <a:pt x="714" y="1391"/>
                </a:lnTo>
                <a:lnTo>
                  <a:pt x="771" y="1408"/>
                </a:lnTo>
                <a:lnTo>
                  <a:pt x="833" y="1429"/>
                </a:lnTo>
                <a:lnTo>
                  <a:pt x="902" y="1454"/>
                </a:lnTo>
                <a:lnTo>
                  <a:pt x="975" y="1483"/>
                </a:lnTo>
                <a:lnTo>
                  <a:pt x="1054" y="1518"/>
                </a:lnTo>
                <a:lnTo>
                  <a:pt x="1094" y="1536"/>
                </a:lnTo>
                <a:lnTo>
                  <a:pt x="1136" y="1557"/>
                </a:lnTo>
                <a:lnTo>
                  <a:pt x="1178" y="1578"/>
                </a:lnTo>
                <a:lnTo>
                  <a:pt x="1221" y="1602"/>
                </a:lnTo>
                <a:lnTo>
                  <a:pt x="1264" y="1625"/>
                </a:lnTo>
                <a:lnTo>
                  <a:pt x="1309" y="1651"/>
                </a:lnTo>
                <a:lnTo>
                  <a:pt x="1353" y="1679"/>
                </a:lnTo>
                <a:lnTo>
                  <a:pt x="1399" y="1707"/>
                </a:lnTo>
                <a:lnTo>
                  <a:pt x="1444" y="1737"/>
                </a:lnTo>
                <a:lnTo>
                  <a:pt x="1489" y="1769"/>
                </a:lnTo>
                <a:lnTo>
                  <a:pt x="1535" y="1802"/>
                </a:lnTo>
                <a:lnTo>
                  <a:pt x="1581" y="1837"/>
                </a:lnTo>
                <a:lnTo>
                  <a:pt x="1626" y="1874"/>
                </a:lnTo>
                <a:lnTo>
                  <a:pt x="1671" y="1911"/>
                </a:lnTo>
                <a:lnTo>
                  <a:pt x="1717" y="1952"/>
                </a:lnTo>
                <a:lnTo>
                  <a:pt x="1761" y="1993"/>
                </a:lnTo>
                <a:lnTo>
                  <a:pt x="1806" y="2036"/>
                </a:lnTo>
                <a:lnTo>
                  <a:pt x="1850" y="2082"/>
                </a:lnTo>
                <a:lnTo>
                  <a:pt x="1893" y="2128"/>
                </a:lnTo>
                <a:lnTo>
                  <a:pt x="1937" y="2178"/>
                </a:lnTo>
                <a:lnTo>
                  <a:pt x="1979" y="2229"/>
                </a:lnTo>
                <a:lnTo>
                  <a:pt x="2019" y="2282"/>
                </a:lnTo>
                <a:lnTo>
                  <a:pt x="2059" y="2336"/>
                </a:lnTo>
                <a:lnTo>
                  <a:pt x="2099" y="2393"/>
                </a:lnTo>
                <a:lnTo>
                  <a:pt x="2137" y="2452"/>
                </a:lnTo>
                <a:lnTo>
                  <a:pt x="2174" y="2513"/>
                </a:lnTo>
                <a:lnTo>
                  <a:pt x="2210" y="2577"/>
                </a:lnTo>
                <a:lnTo>
                  <a:pt x="2244" y="2643"/>
                </a:lnTo>
                <a:lnTo>
                  <a:pt x="2278" y="2709"/>
                </a:lnTo>
                <a:lnTo>
                  <a:pt x="2309" y="2780"/>
                </a:lnTo>
                <a:lnTo>
                  <a:pt x="2338" y="2852"/>
                </a:lnTo>
                <a:lnTo>
                  <a:pt x="2367" y="2926"/>
                </a:lnTo>
                <a:lnTo>
                  <a:pt x="2393" y="3004"/>
                </a:lnTo>
                <a:lnTo>
                  <a:pt x="2417" y="3083"/>
                </a:lnTo>
                <a:lnTo>
                  <a:pt x="2441" y="3164"/>
                </a:lnTo>
                <a:lnTo>
                  <a:pt x="2461" y="3248"/>
                </a:lnTo>
                <a:lnTo>
                  <a:pt x="2479" y="3335"/>
                </a:lnTo>
                <a:lnTo>
                  <a:pt x="2496" y="3424"/>
                </a:lnTo>
                <a:lnTo>
                  <a:pt x="2510" y="3515"/>
                </a:lnTo>
                <a:lnTo>
                  <a:pt x="2521" y="3609"/>
                </a:lnTo>
                <a:lnTo>
                  <a:pt x="2531" y="3706"/>
                </a:lnTo>
                <a:lnTo>
                  <a:pt x="2537" y="3806"/>
                </a:lnTo>
                <a:lnTo>
                  <a:pt x="2542" y="3908"/>
                </a:lnTo>
                <a:lnTo>
                  <a:pt x="2543" y="4013"/>
                </a:lnTo>
                <a:lnTo>
                  <a:pt x="2543" y="9146"/>
                </a:lnTo>
                <a:lnTo>
                  <a:pt x="2543" y="9180"/>
                </a:lnTo>
                <a:lnTo>
                  <a:pt x="2547" y="9215"/>
                </a:lnTo>
                <a:lnTo>
                  <a:pt x="2551" y="9249"/>
                </a:lnTo>
                <a:lnTo>
                  <a:pt x="2557" y="9283"/>
                </a:lnTo>
                <a:lnTo>
                  <a:pt x="2564" y="9315"/>
                </a:lnTo>
                <a:lnTo>
                  <a:pt x="2573" y="9347"/>
                </a:lnTo>
                <a:lnTo>
                  <a:pt x="2584" y="9379"/>
                </a:lnTo>
                <a:lnTo>
                  <a:pt x="2597" y="9410"/>
                </a:lnTo>
                <a:lnTo>
                  <a:pt x="2610" y="9441"/>
                </a:lnTo>
                <a:lnTo>
                  <a:pt x="2625" y="9469"/>
                </a:lnTo>
                <a:lnTo>
                  <a:pt x="2641" y="9498"/>
                </a:lnTo>
                <a:lnTo>
                  <a:pt x="2660" y="9526"/>
                </a:lnTo>
                <a:lnTo>
                  <a:pt x="2678" y="9552"/>
                </a:lnTo>
                <a:lnTo>
                  <a:pt x="2699" y="9578"/>
                </a:lnTo>
                <a:lnTo>
                  <a:pt x="2720" y="9603"/>
                </a:lnTo>
                <a:lnTo>
                  <a:pt x="2742" y="9626"/>
                </a:lnTo>
                <a:lnTo>
                  <a:pt x="2766" y="9650"/>
                </a:lnTo>
                <a:lnTo>
                  <a:pt x="2791" y="9671"/>
                </a:lnTo>
                <a:lnTo>
                  <a:pt x="2817" y="9691"/>
                </a:lnTo>
                <a:lnTo>
                  <a:pt x="2844" y="9710"/>
                </a:lnTo>
                <a:lnTo>
                  <a:pt x="2871" y="9728"/>
                </a:lnTo>
                <a:lnTo>
                  <a:pt x="2899" y="9744"/>
                </a:lnTo>
                <a:lnTo>
                  <a:pt x="2929" y="9759"/>
                </a:lnTo>
                <a:lnTo>
                  <a:pt x="2959" y="9772"/>
                </a:lnTo>
                <a:lnTo>
                  <a:pt x="2990" y="9785"/>
                </a:lnTo>
                <a:lnTo>
                  <a:pt x="3022" y="9796"/>
                </a:lnTo>
                <a:lnTo>
                  <a:pt x="3054" y="9804"/>
                </a:lnTo>
                <a:lnTo>
                  <a:pt x="3087" y="9813"/>
                </a:lnTo>
                <a:lnTo>
                  <a:pt x="3121" y="9818"/>
                </a:lnTo>
                <a:lnTo>
                  <a:pt x="3155" y="9823"/>
                </a:lnTo>
                <a:lnTo>
                  <a:pt x="3190" y="9825"/>
                </a:lnTo>
                <a:lnTo>
                  <a:pt x="3224" y="9827"/>
                </a:lnTo>
                <a:lnTo>
                  <a:pt x="3259" y="9825"/>
                </a:lnTo>
                <a:lnTo>
                  <a:pt x="3294" y="9823"/>
                </a:lnTo>
                <a:lnTo>
                  <a:pt x="3328" y="9818"/>
                </a:lnTo>
                <a:lnTo>
                  <a:pt x="3362" y="9813"/>
                </a:lnTo>
                <a:lnTo>
                  <a:pt x="3395" y="9804"/>
                </a:lnTo>
                <a:lnTo>
                  <a:pt x="3427" y="9796"/>
                </a:lnTo>
                <a:lnTo>
                  <a:pt x="3458" y="9785"/>
                </a:lnTo>
                <a:lnTo>
                  <a:pt x="3489" y="9772"/>
                </a:lnTo>
                <a:lnTo>
                  <a:pt x="3520" y="9759"/>
                </a:lnTo>
                <a:lnTo>
                  <a:pt x="3549" y="9744"/>
                </a:lnTo>
                <a:lnTo>
                  <a:pt x="3578" y="9728"/>
                </a:lnTo>
                <a:lnTo>
                  <a:pt x="3605" y="9710"/>
                </a:lnTo>
                <a:lnTo>
                  <a:pt x="3632" y="9691"/>
                </a:lnTo>
                <a:lnTo>
                  <a:pt x="3657" y="9671"/>
                </a:lnTo>
                <a:lnTo>
                  <a:pt x="3682" y="9650"/>
                </a:lnTo>
                <a:lnTo>
                  <a:pt x="3706" y="9626"/>
                </a:lnTo>
                <a:lnTo>
                  <a:pt x="3729" y="9603"/>
                </a:lnTo>
                <a:lnTo>
                  <a:pt x="3750" y="9578"/>
                </a:lnTo>
                <a:lnTo>
                  <a:pt x="3771" y="9552"/>
                </a:lnTo>
                <a:lnTo>
                  <a:pt x="3789" y="9526"/>
                </a:lnTo>
                <a:lnTo>
                  <a:pt x="3807" y="9498"/>
                </a:lnTo>
                <a:lnTo>
                  <a:pt x="3823" y="9469"/>
                </a:lnTo>
                <a:lnTo>
                  <a:pt x="3839" y="9441"/>
                </a:lnTo>
                <a:lnTo>
                  <a:pt x="3852" y="9410"/>
                </a:lnTo>
                <a:lnTo>
                  <a:pt x="3865" y="9379"/>
                </a:lnTo>
                <a:lnTo>
                  <a:pt x="3875" y="9347"/>
                </a:lnTo>
                <a:lnTo>
                  <a:pt x="3884" y="9315"/>
                </a:lnTo>
                <a:lnTo>
                  <a:pt x="3892" y="9283"/>
                </a:lnTo>
                <a:lnTo>
                  <a:pt x="3898" y="9249"/>
                </a:lnTo>
                <a:lnTo>
                  <a:pt x="3902" y="9215"/>
                </a:lnTo>
                <a:lnTo>
                  <a:pt x="3904" y="9180"/>
                </a:lnTo>
                <a:lnTo>
                  <a:pt x="3905" y="9146"/>
                </a:lnTo>
                <a:lnTo>
                  <a:pt x="3905" y="4013"/>
                </a:lnTo>
                <a:lnTo>
                  <a:pt x="3904" y="3932"/>
                </a:lnTo>
                <a:lnTo>
                  <a:pt x="3903" y="3852"/>
                </a:lnTo>
                <a:lnTo>
                  <a:pt x="3900" y="3772"/>
                </a:lnTo>
                <a:lnTo>
                  <a:pt x="3896" y="3693"/>
                </a:lnTo>
                <a:lnTo>
                  <a:pt x="3891" y="3615"/>
                </a:lnTo>
                <a:lnTo>
                  <a:pt x="3883" y="3540"/>
                </a:lnTo>
                <a:lnTo>
                  <a:pt x="3876" y="3463"/>
                </a:lnTo>
                <a:lnTo>
                  <a:pt x="3867" y="3389"/>
                </a:lnTo>
                <a:lnTo>
                  <a:pt x="3857" y="3316"/>
                </a:lnTo>
                <a:lnTo>
                  <a:pt x="3846" y="3243"/>
                </a:lnTo>
                <a:lnTo>
                  <a:pt x="3835" y="3172"/>
                </a:lnTo>
                <a:lnTo>
                  <a:pt x="3821" y="3101"/>
                </a:lnTo>
                <a:lnTo>
                  <a:pt x="3808" y="3031"/>
                </a:lnTo>
                <a:lnTo>
                  <a:pt x="3793" y="2962"/>
                </a:lnTo>
                <a:lnTo>
                  <a:pt x="3777" y="2894"/>
                </a:lnTo>
                <a:lnTo>
                  <a:pt x="3760" y="2827"/>
                </a:lnTo>
                <a:lnTo>
                  <a:pt x="3779" y="2777"/>
                </a:lnTo>
                <a:lnTo>
                  <a:pt x="3802" y="2725"/>
                </a:lnTo>
                <a:lnTo>
                  <a:pt x="3825" y="2671"/>
                </a:lnTo>
                <a:lnTo>
                  <a:pt x="3851" y="2615"/>
                </a:lnTo>
                <a:lnTo>
                  <a:pt x="3877" y="2559"/>
                </a:lnTo>
                <a:lnTo>
                  <a:pt x="3905" y="2499"/>
                </a:lnTo>
                <a:lnTo>
                  <a:pt x="3936" y="2440"/>
                </a:lnTo>
                <a:lnTo>
                  <a:pt x="3967" y="2379"/>
                </a:lnTo>
                <a:lnTo>
                  <a:pt x="4001" y="2319"/>
                </a:lnTo>
                <a:lnTo>
                  <a:pt x="4035" y="2258"/>
                </a:lnTo>
                <a:lnTo>
                  <a:pt x="4072" y="2196"/>
                </a:lnTo>
                <a:lnTo>
                  <a:pt x="4109" y="2136"/>
                </a:lnTo>
                <a:lnTo>
                  <a:pt x="4149" y="2075"/>
                </a:lnTo>
                <a:lnTo>
                  <a:pt x="4188" y="2016"/>
                </a:lnTo>
                <a:lnTo>
                  <a:pt x="4230" y="1958"/>
                </a:lnTo>
                <a:lnTo>
                  <a:pt x="4274" y="1901"/>
                </a:lnTo>
                <a:lnTo>
                  <a:pt x="4318" y="1845"/>
                </a:lnTo>
                <a:lnTo>
                  <a:pt x="4364" y="1791"/>
                </a:lnTo>
                <a:lnTo>
                  <a:pt x="4411" y="1739"/>
                </a:lnTo>
                <a:lnTo>
                  <a:pt x="4459" y="1690"/>
                </a:lnTo>
                <a:lnTo>
                  <a:pt x="4509" y="1643"/>
                </a:lnTo>
                <a:lnTo>
                  <a:pt x="4558" y="1598"/>
                </a:lnTo>
                <a:lnTo>
                  <a:pt x="4584" y="1577"/>
                </a:lnTo>
                <a:lnTo>
                  <a:pt x="4610" y="1556"/>
                </a:lnTo>
                <a:lnTo>
                  <a:pt x="4636" y="1536"/>
                </a:lnTo>
                <a:lnTo>
                  <a:pt x="4662" y="1518"/>
                </a:lnTo>
                <a:lnTo>
                  <a:pt x="4689" y="1501"/>
                </a:lnTo>
                <a:lnTo>
                  <a:pt x="4716" y="1483"/>
                </a:lnTo>
                <a:lnTo>
                  <a:pt x="4743" y="1468"/>
                </a:lnTo>
                <a:lnTo>
                  <a:pt x="4771" y="1454"/>
                </a:lnTo>
                <a:lnTo>
                  <a:pt x="4798" y="1439"/>
                </a:lnTo>
                <a:lnTo>
                  <a:pt x="4826" y="1426"/>
                </a:lnTo>
                <a:lnTo>
                  <a:pt x="4855" y="1414"/>
                </a:lnTo>
                <a:lnTo>
                  <a:pt x="4883" y="1404"/>
                </a:lnTo>
                <a:lnTo>
                  <a:pt x="4911" y="1394"/>
                </a:lnTo>
                <a:lnTo>
                  <a:pt x="4940" y="1386"/>
                </a:lnTo>
                <a:lnTo>
                  <a:pt x="4969" y="1379"/>
                </a:lnTo>
                <a:lnTo>
                  <a:pt x="4998" y="1373"/>
                </a:lnTo>
                <a:lnTo>
                  <a:pt x="5028" y="1368"/>
                </a:lnTo>
                <a:lnTo>
                  <a:pt x="5057" y="1365"/>
                </a:lnTo>
                <a:lnTo>
                  <a:pt x="5088" y="1363"/>
                </a:lnTo>
                <a:lnTo>
                  <a:pt x="5118" y="1362"/>
                </a:lnTo>
                <a:lnTo>
                  <a:pt x="5162" y="1363"/>
                </a:lnTo>
                <a:lnTo>
                  <a:pt x="5206" y="1366"/>
                </a:lnTo>
                <a:lnTo>
                  <a:pt x="5248" y="1370"/>
                </a:lnTo>
                <a:lnTo>
                  <a:pt x="5290" y="1374"/>
                </a:lnTo>
                <a:lnTo>
                  <a:pt x="5330" y="1382"/>
                </a:lnTo>
                <a:lnTo>
                  <a:pt x="5371" y="1389"/>
                </a:lnTo>
                <a:lnTo>
                  <a:pt x="5411" y="1399"/>
                </a:lnTo>
                <a:lnTo>
                  <a:pt x="5449" y="1410"/>
                </a:lnTo>
                <a:lnTo>
                  <a:pt x="5487" y="1421"/>
                </a:lnTo>
                <a:lnTo>
                  <a:pt x="5524" y="1435"/>
                </a:lnTo>
                <a:lnTo>
                  <a:pt x="5561" y="1450"/>
                </a:lnTo>
                <a:lnTo>
                  <a:pt x="5597" y="1465"/>
                </a:lnTo>
                <a:lnTo>
                  <a:pt x="5632" y="1482"/>
                </a:lnTo>
                <a:lnTo>
                  <a:pt x="5667" y="1499"/>
                </a:lnTo>
                <a:lnTo>
                  <a:pt x="5700" y="1518"/>
                </a:lnTo>
                <a:lnTo>
                  <a:pt x="5733" y="1538"/>
                </a:lnTo>
                <a:lnTo>
                  <a:pt x="5765" y="1559"/>
                </a:lnTo>
                <a:lnTo>
                  <a:pt x="5796" y="1580"/>
                </a:lnTo>
                <a:lnTo>
                  <a:pt x="5827" y="1602"/>
                </a:lnTo>
                <a:lnTo>
                  <a:pt x="5858" y="1624"/>
                </a:lnTo>
                <a:lnTo>
                  <a:pt x="5887" y="1648"/>
                </a:lnTo>
                <a:lnTo>
                  <a:pt x="5915" y="1672"/>
                </a:lnTo>
                <a:lnTo>
                  <a:pt x="5943" y="1697"/>
                </a:lnTo>
                <a:lnTo>
                  <a:pt x="5971" y="1723"/>
                </a:lnTo>
                <a:lnTo>
                  <a:pt x="5997" y="1749"/>
                </a:lnTo>
                <a:lnTo>
                  <a:pt x="6022" y="1776"/>
                </a:lnTo>
                <a:lnTo>
                  <a:pt x="6047" y="1803"/>
                </a:lnTo>
                <a:lnTo>
                  <a:pt x="6072" y="1831"/>
                </a:lnTo>
                <a:lnTo>
                  <a:pt x="6095" y="1859"/>
                </a:lnTo>
                <a:lnTo>
                  <a:pt x="6118" y="1887"/>
                </a:lnTo>
                <a:lnTo>
                  <a:pt x="6162" y="1944"/>
                </a:lnTo>
                <a:lnTo>
                  <a:pt x="6203" y="2002"/>
                </a:lnTo>
                <a:lnTo>
                  <a:pt x="6241" y="2062"/>
                </a:lnTo>
                <a:lnTo>
                  <a:pt x="6276" y="2120"/>
                </a:lnTo>
                <a:lnTo>
                  <a:pt x="6309" y="2179"/>
                </a:lnTo>
                <a:lnTo>
                  <a:pt x="6339" y="2237"/>
                </a:lnTo>
                <a:lnTo>
                  <a:pt x="6366" y="2294"/>
                </a:lnTo>
                <a:lnTo>
                  <a:pt x="6391" y="2350"/>
                </a:lnTo>
                <a:lnTo>
                  <a:pt x="6412" y="2404"/>
                </a:lnTo>
                <a:lnTo>
                  <a:pt x="6432" y="2457"/>
                </a:lnTo>
                <a:lnTo>
                  <a:pt x="6449" y="2507"/>
                </a:lnTo>
                <a:lnTo>
                  <a:pt x="6462" y="2554"/>
                </a:lnTo>
                <a:lnTo>
                  <a:pt x="6474" y="2598"/>
                </a:lnTo>
                <a:lnTo>
                  <a:pt x="6482" y="2639"/>
                </a:lnTo>
                <a:lnTo>
                  <a:pt x="6488" y="2676"/>
                </a:lnTo>
                <a:lnTo>
                  <a:pt x="6492" y="2709"/>
                </a:lnTo>
                <a:lnTo>
                  <a:pt x="6493" y="2739"/>
                </a:lnTo>
                <a:lnTo>
                  <a:pt x="6493" y="9169"/>
                </a:lnTo>
                <a:lnTo>
                  <a:pt x="6495" y="9205"/>
                </a:lnTo>
                <a:lnTo>
                  <a:pt x="6497" y="9239"/>
                </a:lnTo>
                <a:lnTo>
                  <a:pt x="6502" y="9273"/>
                </a:lnTo>
                <a:lnTo>
                  <a:pt x="6508" y="9306"/>
                </a:lnTo>
                <a:lnTo>
                  <a:pt x="6516" y="9340"/>
                </a:lnTo>
                <a:lnTo>
                  <a:pt x="6524" y="9372"/>
                </a:lnTo>
                <a:lnTo>
                  <a:pt x="6535" y="9404"/>
                </a:lnTo>
                <a:lnTo>
                  <a:pt x="6548" y="9435"/>
                </a:lnTo>
                <a:lnTo>
                  <a:pt x="6561" y="9464"/>
                </a:lnTo>
                <a:lnTo>
                  <a:pt x="6576" y="9494"/>
                </a:lnTo>
                <a:lnTo>
                  <a:pt x="6592" y="9523"/>
                </a:lnTo>
                <a:lnTo>
                  <a:pt x="6611" y="9550"/>
                </a:lnTo>
                <a:lnTo>
                  <a:pt x="6629" y="9577"/>
                </a:lnTo>
                <a:lnTo>
                  <a:pt x="6649" y="9603"/>
                </a:lnTo>
                <a:lnTo>
                  <a:pt x="6671" y="9628"/>
                </a:lnTo>
                <a:lnTo>
                  <a:pt x="6694" y="9651"/>
                </a:lnTo>
                <a:lnTo>
                  <a:pt x="6717" y="9673"/>
                </a:lnTo>
                <a:lnTo>
                  <a:pt x="6742" y="9694"/>
                </a:lnTo>
                <a:lnTo>
                  <a:pt x="6768" y="9715"/>
                </a:lnTo>
                <a:lnTo>
                  <a:pt x="6794" y="9734"/>
                </a:lnTo>
                <a:lnTo>
                  <a:pt x="6822" y="9752"/>
                </a:lnTo>
                <a:lnTo>
                  <a:pt x="6851" y="9769"/>
                </a:lnTo>
                <a:lnTo>
                  <a:pt x="6880" y="9783"/>
                </a:lnTo>
                <a:lnTo>
                  <a:pt x="6910" y="9797"/>
                </a:lnTo>
                <a:lnTo>
                  <a:pt x="6941" y="9809"/>
                </a:lnTo>
                <a:lnTo>
                  <a:pt x="6973" y="9820"/>
                </a:lnTo>
                <a:lnTo>
                  <a:pt x="7005" y="9829"/>
                </a:lnTo>
                <a:lnTo>
                  <a:pt x="7038" y="9836"/>
                </a:lnTo>
                <a:lnTo>
                  <a:pt x="7072" y="9843"/>
                </a:lnTo>
                <a:lnTo>
                  <a:pt x="7105" y="9846"/>
                </a:lnTo>
                <a:lnTo>
                  <a:pt x="7140" y="9850"/>
                </a:lnTo>
                <a:lnTo>
                  <a:pt x="7176" y="9850"/>
                </a:lnTo>
                <a:lnTo>
                  <a:pt x="7210" y="9850"/>
                </a:lnTo>
                <a:lnTo>
                  <a:pt x="7245" y="9846"/>
                </a:lnTo>
                <a:lnTo>
                  <a:pt x="7279" y="9843"/>
                </a:lnTo>
                <a:lnTo>
                  <a:pt x="7313" y="9836"/>
                </a:lnTo>
                <a:lnTo>
                  <a:pt x="7345" y="9829"/>
                </a:lnTo>
                <a:lnTo>
                  <a:pt x="7377" y="9820"/>
                </a:lnTo>
                <a:lnTo>
                  <a:pt x="7409" y="9809"/>
                </a:lnTo>
                <a:lnTo>
                  <a:pt x="7440" y="9797"/>
                </a:lnTo>
                <a:lnTo>
                  <a:pt x="7471" y="9783"/>
                </a:lnTo>
                <a:lnTo>
                  <a:pt x="7499" y="9769"/>
                </a:lnTo>
                <a:lnTo>
                  <a:pt x="7528" y="9752"/>
                </a:lnTo>
                <a:lnTo>
                  <a:pt x="7556" y="9734"/>
                </a:lnTo>
                <a:lnTo>
                  <a:pt x="7582" y="9715"/>
                </a:lnTo>
                <a:lnTo>
                  <a:pt x="7608" y="9694"/>
                </a:lnTo>
                <a:lnTo>
                  <a:pt x="7633" y="9673"/>
                </a:lnTo>
                <a:lnTo>
                  <a:pt x="7656" y="9651"/>
                </a:lnTo>
                <a:lnTo>
                  <a:pt x="7680" y="9628"/>
                </a:lnTo>
                <a:lnTo>
                  <a:pt x="7701" y="9603"/>
                </a:lnTo>
                <a:lnTo>
                  <a:pt x="7721" y="9577"/>
                </a:lnTo>
                <a:lnTo>
                  <a:pt x="7740" y="9550"/>
                </a:lnTo>
                <a:lnTo>
                  <a:pt x="7758" y="9523"/>
                </a:lnTo>
                <a:lnTo>
                  <a:pt x="7774" y="9494"/>
                </a:lnTo>
                <a:lnTo>
                  <a:pt x="7789" y="9464"/>
                </a:lnTo>
                <a:lnTo>
                  <a:pt x="7802" y="9435"/>
                </a:lnTo>
                <a:lnTo>
                  <a:pt x="7815" y="9404"/>
                </a:lnTo>
                <a:lnTo>
                  <a:pt x="7826" y="9372"/>
                </a:lnTo>
                <a:lnTo>
                  <a:pt x="7834" y="9340"/>
                </a:lnTo>
                <a:lnTo>
                  <a:pt x="7843" y="9306"/>
                </a:lnTo>
                <a:lnTo>
                  <a:pt x="7848" y="9273"/>
                </a:lnTo>
                <a:lnTo>
                  <a:pt x="7853" y="9239"/>
                </a:lnTo>
                <a:lnTo>
                  <a:pt x="7855" y="9205"/>
                </a:lnTo>
                <a:lnTo>
                  <a:pt x="7857" y="9169"/>
                </a:lnTo>
                <a:lnTo>
                  <a:pt x="7857" y="2916"/>
                </a:lnTo>
                <a:lnTo>
                  <a:pt x="7874" y="2868"/>
                </a:lnTo>
                <a:lnTo>
                  <a:pt x="7894" y="2818"/>
                </a:lnTo>
                <a:lnTo>
                  <a:pt x="7916" y="2765"/>
                </a:lnTo>
                <a:lnTo>
                  <a:pt x="7939" y="2708"/>
                </a:lnTo>
                <a:lnTo>
                  <a:pt x="7965" y="2651"/>
                </a:lnTo>
                <a:lnTo>
                  <a:pt x="7992" y="2591"/>
                </a:lnTo>
                <a:lnTo>
                  <a:pt x="8022" y="2530"/>
                </a:lnTo>
                <a:lnTo>
                  <a:pt x="8053" y="2467"/>
                </a:lnTo>
                <a:lnTo>
                  <a:pt x="8085" y="2403"/>
                </a:lnTo>
                <a:lnTo>
                  <a:pt x="8120" y="2339"/>
                </a:lnTo>
                <a:lnTo>
                  <a:pt x="8157" y="2274"/>
                </a:lnTo>
                <a:lnTo>
                  <a:pt x="8195" y="2210"/>
                </a:lnTo>
                <a:lnTo>
                  <a:pt x="8235" y="2146"/>
                </a:lnTo>
                <a:lnTo>
                  <a:pt x="8275" y="2082"/>
                </a:lnTo>
                <a:lnTo>
                  <a:pt x="8319" y="2018"/>
                </a:lnTo>
                <a:lnTo>
                  <a:pt x="8363" y="1955"/>
                </a:lnTo>
                <a:lnTo>
                  <a:pt x="8409" y="1895"/>
                </a:lnTo>
                <a:lnTo>
                  <a:pt x="8456" y="1837"/>
                </a:lnTo>
                <a:lnTo>
                  <a:pt x="8504" y="1780"/>
                </a:lnTo>
                <a:lnTo>
                  <a:pt x="8555" y="1726"/>
                </a:lnTo>
                <a:lnTo>
                  <a:pt x="8605" y="1674"/>
                </a:lnTo>
                <a:lnTo>
                  <a:pt x="8631" y="1649"/>
                </a:lnTo>
                <a:lnTo>
                  <a:pt x="8659" y="1624"/>
                </a:lnTo>
                <a:lnTo>
                  <a:pt x="8686" y="1601"/>
                </a:lnTo>
                <a:lnTo>
                  <a:pt x="8712" y="1578"/>
                </a:lnTo>
                <a:lnTo>
                  <a:pt x="8740" y="1557"/>
                </a:lnTo>
                <a:lnTo>
                  <a:pt x="8767" y="1536"/>
                </a:lnTo>
                <a:lnTo>
                  <a:pt x="8796" y="1517"/>
                </a:lnTo>
                <a:lnTo>
                  <a:pt x="8824" y="1498"/>
                </a:lnTo>
                <a:lnTo>
                  <a:pt x="8853" y="1481"/>
                </a:lnTo>
                <a:lnTo>
                  <a:pt x="8881" y="1463"/>
                </a:lnTo>
                <a:lnTo>
                  <a:pt x="8911" y="1449"/>
                </a:lnTo>
                <a:lnTo>
                  <a:pt x="8940" y="1434"/>
                </a:lnTo>
                <a:lnTo>
                  <a:pt x="8970" y="1421"/>
                </a:lnTo>
                <a:lnTo>
                  <a:pt x="9000" y="1409"/>
                </a:lnTo>
                <a:lnTo>
                  <a:pt x="9029" y="1398"/>
                </a:lnTo>
                <a:lnTo>
                  <a:pt x="9060" y="1389"/>
                </a:lnTo>
                <a:lnTo>
                  <a:pt x="9091" y="1381"/>
                </a:lnTo>
                <a:lnTo>
                  <a:pt x="9122" y="1374"/>
                </a:lnTo>
                <a:lnTo>
                  <a:pt x="9153" y="1370"/>
                </a:lnTo>
                <a:lnTo>
                  <a:pt x="9185" y="1366"/>
                </a:lnTo>
                <a:lnTo>
                  <a:pt x="9216" y="1363"/>
                </a:lnTo>
                <a:lnTo>
                  <a:pt x="9248" y="1362"/>
                </a:lnTo>
                <a:lnTo>
                  <a:pt x="9293" y="1363"/>
                </a:lnTo>
                <a:lnTo>
                  <a:pt x="9336" y="1366"/>
                </a:lnTo>
                <a:lnTo>
                  <a:pt x="9378" y="1370"/>
                </a:lnTo>
                <a:lnTo>
                  <a:pt x="9420" y="1374"/>
                </a:lnTo>
                <a:lnTo>
                  <a:pt x="9461" y="1382"/>
                </a:lnTo>
                <a:lnTo>
                  <a:pt x="9501" y="1389"/>
                </a:lnTo>
                <a:lnTo>
                  <a:pt x="9541" y="1399"/>
                </a:lnTo>
                <a:lnTo>
                  <a:pt x="9581" y="1410"/>
                </a:lnTo>
                <a:lnTo>
                  <a:pt x="9618" y="1421"/>
                </a:lnTo>
                <a:lnTo>
                  <a:pt x="9656" y="1435"/>
                </a:lnTo>
                <a:lnTo>
                  <a:pt x="9692" y="1450"/>
                </a:lnTo>
                <a:lnTo>
                  <a:pt x="9728" y="1465"/>
                </a:lnTo>
                <a:lnTo>
                  <a:pt x="9763" y="1482"/>
                </a:lnTo>
                <a:lnTo>
                  <a:pt x="9797" y="1499"/>
                </a:lnTo>
                <a:lnTo>
                  <a:pt x="9831" y="1518"/>
                </a:lnTo>
                <a:lnTo>
                  <a:pt x="9864" y="1538"/>
                </a:lnTo>
                <a:lnTo>
                  <a:pt x="9896" y="1559"/>
                </a:lnTo>
                <a:lnTo>
                  <a:pt x="9928" y="1580"/>
                </a:lnTo>
                <a:lnTo>
                  <a:pt x="9959" y="1602"/>
                </a:lnTo>
                <a:lnTo>
                  <a:pt x="9988" y="1624"/>
                </a:lnTo>
                <a:lnTo>
                  <a:pt x="10018" y="1648"/>
                </a:lnTo>
                <a:lnTo>
                  <a:pt x="10047" y="1672"/>
                </a:lnTo>
                <a:lnTo>
                  <a:pt x="10074" y="1697"/>
                </a:lnTo>
                <a:lnTo>
                  <a:pt x="10101" y="1723"/>
                </a:lnTo>
                <a:lnTo>
                  <a:pt x="10127" y="1749"/>
                </a:lnTo>
                <a:lnTo>
                  <a:pt x="10153" y="1776"/>
                </a:lnTo>
                <a:lnTo>
                  <a:pt x="10178" y="1803"/>
                </a:lnTo>
                <a:lnTo>
                  <a:pt x="10202" y="1831"/>
                </a:lnTo>
                <a:lnTo>
                  <a:pt x="10226" y="1859"/>
                </a:lnTo>
                <a:lnTo>
                  <a:pt x="10249" y="1887"/>
                </a:lnTo>
                <a:lnTo>
                  <a:pt x="10292" y="1944"/>
                </a:lnTo>
                <a:lnTo>
                  <a:pt x="10333" y="2002"/>
                </a:lnTo>
                <a:lnTo>
                  <a:pt x="10372" y="2062"/>
                </a:lnTo>
                <a:lnTo>
                  <a:pt x="10407" y="2120"/>
                </a:lnTo>
                <a:lnTo>
                  <a:pt x="10440" y="2179"/>
                </a:lnTo>
                <a:lnTo>
                  <a:pt x="10469" y="2237"/>
                </a:lnTo>
                <a:lnTo>
                  <a:pt x="10496" y="2294"/>
                </a:lnTo>
                <a:lnTo>
                  <a:pt x="10521" y="2350"/>
                </a:lnTo>
                <a:lnTo>
                  <a:pt x="10543" y="2404"/>
                </a:lnTo>
                <a:lnTo>
                  <a:pt x="10562" y="2457"/>
                </a:lnTo>
                <a:lnTo>
                  <a:pt x="10579" y="2507"/>
                </a:lnTo>
                <a:lnTo>
                  <a:pt x="10593" y="2554"/>
                </a:lnTo>
                <a:lnTo>
                  <a:pt x="10604" y="2598"/>
                </a:lnTo>
                <a:lnTo>
                  <a:pt x="10613" y="2639"/>
                </a:lnTo>
                <a:lnTo>
                  <a:pt x="10620" y="2676"/>
                </a:lnTo>
                <a:lnTo>
                  <a:pt x="10624" y="2709"/>
                </a:lnTo>
                <a:lnTo>
                  <a:pt x="10625" y="2739"/>
                </a:lnTo>
                <a:lnTo>
                  <a:pt x="10625" y="3810"/>
                </a:lnTo>
                <a:lnTo>
                  <a:pt x="10625" y="3812"/>
                </a:lnTo>
                <a:lnTo>
                  <a:pt x="10625" y="9169"/>
                </a:lnTo>
                <a:lnTo>
                  <a:pt x="10625" y="9197"/>
                </a:lnTo>
                <a:lnTo>
                  <a:pt x="10627" y="9225"/>
                </a:lnTo>
                <a:lnTo>
                  <a:pt x="10641" y="9392"/>
                </a:lnTo>
                <a:lnTo>
                  <a:pt x="10656" y="9566"/>
                </a:lnTo>
                <a:lnTo>
                  <a:pt x="10672" y="9744"/>
                </a:lnTo>
                <a:lnTo>
                  <a:pt x="10692" y="9925"/>
                </a:lnTo>
                <a:lnTo>
                  <a:pt x="10606" y="9976"/>
                </a:lnTo>
                <a:lnTo>
                  <a:pt x="10522" y="10026"/>
                </a:lnTo>
                <a:lnTo>
                  <a:pt x="10440" y="10073"/>
                </a:lnTo>
                <a:lnTo>
                  <a:pt x="10358" y="10117"/>
                </a:lnTo>
                <a:lnTo>
                  <a:pt x="10278" y="10159"/>
                </a:lnTo>
                <a:lnTo>
                  <a:pt x="10199" y="10200"/>
                </a:lnTo>
                <a:lnTo>
                  <a:pt x="10121" y="10238"/>
                </a:lnTo>
                <a:lnTo>
                  <a:pt x="10044" y="10274"/>
                </a:lnTo>
                <a:lnTo>
                  <a:pt x="9970" y="10309"/>
                </a:lnTo>
                <a:lnTo>
                  <a:pt x="9897" y="10341"/>
                </a:lnTo>
                <a:lnTo>
                  <a:pt x="9827" y="10372"/>
                </a:lnTo>
                <a:lnTo>
                  <a:pt x="9757" y="10401"/>
                </a:lnTo>
                <a:lnTo>
                  <a:pt x="9691" y="10429"/>
                </a:lnTo>
                <a:lnTo>
                  <a:pt x="9626" y="10453"/>
                </a:lnTo>
                <a:lnTo>
                  <a:pt x="9505" y="10499"/>
                </a:lnTo>
                <a:lnTo>
                  <a:pt x="9394" y="10539"/>
                </a:lnTo>
                <a:lnTo>
                  <a:pt x="9294" y="10572"/>
                </a:lnTo>
                <a:lnTo>
                  <a:pt x="9207" y="10599"/>
                </a:lnTo>
                <a:lnTo>
                  <a:pt x="9133" y="10620"/>
                </a:lnTo>
                <a:lnTo>
                  <a:pt x="9074" y="10637"/>
                </a:lnTo>
                <a:lnTo>
                  <a:pt x="9029" y="10649"/>
                </a:lnTo>
                <a:lnTo>
                  <a:pt x="8990" y="10658"/>
                </a:lnTo>
                <a:lnTo>
                  <a:pt x="8956" y="10666"/>
                </a:lnTo>
                <a:lnTo>
                  <a:pt x="8923" y="10676"/>
                </a:lnTo>
                <a:lnTo>
                  <a:pt x="8890" y="10687"/>
                </a:lnTo>
                <a:lnTo>
                  <a:pt x="8859" y="10699"/>
                </a:lnTo>
                <a:lnTo>
                  <a:pt x="8828" y="10713"/>
                </a:lnTo>
                <a:lnTo>
                  <a:pt x="8798" y="10729"/>
                </a:lnTo>
                <a:lnTo>
                  <a:pt x="8769" y="10746"/>
                </a:lnTo>
                <a:lnTo>
                  <a:pt x="8741" y="10764"/>
                </a:lnTo>
                <a:lnTo>
                  <a:pt x="8714" y="10783"/>
                </a:lnTo>
                <a:lnTo>
                  <a:pt x="8688" y="10804"/>
                </a:lnTo>
                <a:lnTo>
                  <a:pt x="8664" y="10825"/>
                </a:lnTo>
                <a:lnTo>
                  <a:pt x="8640" y="10849"/>
                </a:lnTo>
                <a:lnTo>
                  <a:pt x="8618" y="10872"/>
                </a:lnTo>
                <a:lnTo>
                  <a:pt x="8597" y="10898"/>
                </a:lnTo>
                <a:lnTo>
                  <a:pt x="8577" y="10924"/>
                </a:lnTo>
                <a:lnTo>
                  <a:pt x="8559" y="10950"/>
                </a:lnTo>
                <a:lnTo>
                  <a:pt x="8541" y="10979"/>
                </a:lnTo>
                <a:lnTo>
                  <a:pt x="8525" y="11007"/>
                </a:lnTo>
                <a:lnTo>
                  <a:pt x="8510" y="11037"/>
                </a:lnTo>
                <a:lnTo>
                  <a:pt x="8498" y="11066"/>
                </a:lnTo>
                <a:lnTo>
                  <a:pt x="8486" y="11097"/>
                </a:lnTo>
                <a:lnTo>
                  <a:pt x="8476" y="11128"/>
                </a:lnTo>
                <a:lnTo>
                  <a:pt x="8467" y="11160"/>
                </a:lnTo>
                <a:lnTo>
                  <a:pt x="8460" y="11192"/>
                </a:lnTo>
                <a:lnTo>
                  <a:pt x="8453" y="11225"/>
                </a:lnTo>
                <a:lnTo>
                  <a:pt x="8450" y="11258"/>
                </a:lnTo>
                <a:lnTo>
                  <a:pt x="8447" y="11291"/>
                </a:lnTo>
                <a:lnTo>
                  <a:pt x="8446" y="11326"/>
                </a:lnTo>
                <a:lnTo>
                  <a:pt x="8447" y="11359"/>
                </a:lnTo>
                <a:lnTo>
                  <a:pt x="8450" y="11394"/>
                </a:lnTo>
                <a:lnTo>
                  <a:pt x="8455" y="11429"/>
                </a:lnTo>
                <a:lnTo>
                  <a:pt x="8461" y="11463"/>
                </a:lnTo>
                <a:lnTo>
                  <a:pt x="8467" y="11493"/>
                </a:lnTo>
                <a:lnTo>
                  <a:pt x="8476" y="11522"/>
                </a:lnTo>
                <a:lnTo>
                  <a:pt x="8484" y="11551"/>
                </a:lnTo>
                <a:lnTo>
                  <a:pt x="8495" y="11578"/>
                </a:lnTo>
                <a:lnTo>
                  <a:pt x="8507" y="11605"/>
                </a:lnTo>
                <a:lnTo>
                  <a:pt x="8519" y="11632"/>
                </a:lnTo>
                <a:lnTo>
                  <a:pt x="8534" y="11658"/>
                </a:lnTo>
                <a:lnTo>
                  <a:pt x="8549" y="11683"/>
                </a:lnTo>
                <a:lnTo>
                  <a:pt x="8563" y="11708"/>
                </a:lnTo>
                <a:lnTo>
                  <a:pt x="8581" y="11731"/>
                </a:lnTo>
                <a:lnTo>
                  <a:pt x="8598" y="11755"/>
                </a:lnTo>
                <a:lnTo>
                  <a:pt x="8617" y="11776"/>
                </a:lnTo>
                <a:lnTo>
                  <a:pt x="8636" y="11797"/>
                </a:lnTo>
                <a:lnTo>
                  <a:pt x="8657" y="11818"/>
                </a:lnTo>
                <a:lnTo>
                  <a:pt x="8678" y="11836"/>
                </a:lnTo>
                <a:lnTo>
                  <a:pt x="8699" y="11855"/>
                </a:lnTo>
                <a:lnTo>
                  <a:pt x="8723" y="11872"/>
                </a:lnTo>
                <a:lnTo>
                  <a:pt x="8746" y="11890"/>
                </a:lnTo>
                <a:lnTo>
                  <a:pt x="8770" y="11904"/>
                </a:lnTo>
                <a:lnTo>
                  <a:pt x="8795" y="11919"/>
                </a:lnTo>
                <a:lnTo>
                  <a:pt x="8819" y="11933"/>
                </a:lnTo>
                <a:lnTo>
                  <a:pt x="8845" y="11945"/>
                </a:lnTo>
                <a:lnTo>
                  <a:pt x="8872" y="11956"/>
                </a:lnTo>
                <a:lnTo>
                  <a:pt x="8898" y="11966"/>
                </a:lnTo>
                <a:lnTo>
                  <a:pt x="8926" y="11976"/>
                </a:lnTo>
                <a:lnTo>
                  <a:pt x="8954" y="11984"/>
                </a:lnTo>
                <a:lnTo>
                  <a:pt x="8981" y="11991"/>
                </a:lnTo>
                <a:lnTo>
                  <a:pt x="9010" y="11996"/>
                </a:lnTo>
                <a:lnTo>
                  <a:pt x="9039" y="12001"/>
                </a:lnTo>
                <a:lnTo>
                  <a:pt x="9068" y="12005"/>
                </a:lnTo>
                <a:lnTo>
                  <a:pt x="9097" y="12006"/>
                </a:lnTo>
                <a:lnTo>
                  <a:pt x="9127" y="12007"/>
                </a:lnTo>
                <a:lnTo>
                  <a:pt x="9162" y="12006"/>
                </a:lnTo>
                <a:lnTo>
                  <a:pt x="9196" y="12003"/>
                </a:lnTo>
                <a:lnTo>
                  <a:pt x="9231" y="11998"/>
                </a:lnTo>
                <a:lnTo>
                  <a:pt x="9265" y="11992"/>
                </a:lnTo>
                <a:lnTo>
                  <a:pt x="9317" y="11981"/>
                </a:lnTo>
                <a:lnTo>
                  <a:pt x="9366" y="11969"/>
                </a:lnTo>
                <a:lnTo>
                  <a:pt x="9427" y="11954"/>
                </a:lnTo>
                <a:lnTo>
                  <a:pt x="9501" y="11933"/>
                </a:lnTo>
                <a:lnTo>
                  <a:pt x="9588" y="11908"/>
                </a:lnTo>
                <a:lnTo>
                  <a:pt x="9687" y="11877"/>
                </a:lnTo>
                <a:lnTo>
                  <a:pt x="9796" y="11843"/>
                </a:lnTo>
                <a:lnTo>
                  <a:pt x="9916" y="11802"/>
                </a:lnTo>
                <a:lnTo>
                  <a:pt x="10044" y="11755"/>
                </a:lnTo>
                <a:lnTo>
                  <a:pt x="10181" y="11702"/>
                </a:lnTo>
                <a:lnTo>
                  <a:pt x="10253" y="11673"/>
                </a:lnTo>
                <a:lnTo>
                  <a:pt x="10327" y="11642"/>
                </a:lnTo>
                <a:lnTo>
                  <a:pt x="10402" y="11610"/>
                </a:lnTo>
                <a:lnTo>
                  <a:pt x="10479" y="11577"/>
                </a:lnTo>
                <a:lnTo>
                  <a:pt x="10558" y="11541"/>
                </a:lnTo>
                <a:lnTo>
                  <a:pt x="10639" y="11504"/>
                </a:lnTo>
                <a:lnTo>
                  <a:pt x="10720" y="11464"/>
                </a:lnTo>
                <a:lnTo>
                  <a:pt x="10803" y="11424"/>
                </a:lnTo>
                <a:lnTo>
                  <a:pt x="10888" y="11380"/>
                </a:lnTo>
                <a:lnTo>
                  <a:pt x="10973" y="11336"/>
                </a:lnTo>
                <a:lnTo>
                  <a:pt x="10998" y="11409"/>
                </a:lnTo>
                <a:lnTo>
                  <a:pt x="11024" y="11480"/>
                </a:lnTo>
                <a:lnTo>
                  <a:pt x="11053" y="11552"/>
                </a:lnTo>
                <a:lnTo>
                  <a:pt x="11081" y="11621"/>
                </a:lnTo>
                <a:lnTo>
                  <a:pt x="11112" y="11691"/>
                </a:lnTo>
                <a:lnTo>
                  <a:pt x="11143" y="11759"/>
                </a:lnTo>
                <a:lnTo>
                  <a:pt x="11176" y="11825"/>
                </a:lnTo>
                <a:lnTo>
                  <a:pt x="11211" y="11891"/>
                </a:lnTo>
                <a:lnTo>
                  <a:pt x="11248" y="11956"/>
                </a:lnTo>
                <a:lnTo>
                  <a:pt x="11285" y="12019"/>
                </a:lnTo>
                <a:lnTo>
                  <a:pt x="11324" y="12081"/>
                </a:lnTo>
                <a:lnTo>
                  <a:pt x="11366" y="12142"/>
                </a:lnTo>
                <a:lnTo>
                  <a:pt x="11410" y="12200"/>
                </a:lnTo>
                <a:lnTo>
                  <a:pt x="11454" y="12258"/>
                </a:lnTo>
                <a:lnTo>
                  <a:pt x="11500" y="12314"/>
                </a:lnTo>
                <a:lnTo>
                  <a:pt x="11549" y="12368"/>
                </a:lnTo>
                <a:lnTo>
                  <a:pt x="11599" y="12420"/>
                </a:lnTo>
                <a:lnTo>
                  <a:pt x="11651" y="12471"/>
                </a:lnTo>
                <a:lnTo>
                  <a:pt x="11705" y="12519"/>
                </a:lnTo>
                <a:lnTo>
                  <a:pt x="11762" y="12564"/>
                </a:lnTo>
                <a:lnTo>
                  <a:pt x="11820" y="12610"/>
                </a:lnTo>
                <a:lnTo>
                  <a:pt x="11881" y="12652"/>
                </a:lnTo>
                <a:lnTo>
                  <a:pt x="11911" y="12672"/>
                </a:lnTo>
                <a:lnTo>
                  <a:pt x="11942" y="12692"/>
                </a:lnTo>
                <a:lnTo>
                  <a:pt x="11974" y="12712"/>
                </a:lnTo>
                <a:lnTo>
                  <a:pt x="12007" y="12730"/>
                </a:lnTo>
                <a:lnTo>
                  <a:pt x="12040" y="12749"/>
                </a:lnTo>
                <a:lnTo>
                  <a:pt x="12075" y="12766"/>
                </a:lnTo>
                <a:lnTo>
                  <a:pt x="12108" y="12783"/>
                </a:lnTo>
                <a:lnTo>
                  <a:pt x="12143" y="12799"/>
                </a:lnTo>
                <a:lnTo>
                  <a:pt x="12178" y="12815"/>
                </a:lnTo>
                <a:lnTo>
                  <a:pt x="12214" y="12830"/>
                </a:lnTo>
                <a:lnTo>
                  <a:pt x="12251" y="12845"/>
                </a:lnTo>
                <a:lnTo>
                  <a:pt x="12288" y="12860"/>
                </a:lnTo>
                <a:lnTo>
                  <a:pt x="12325" y="12872"/>
                </a:lnTo>
                <a:lnTo>
                  <a:pt x="12364" y="12886"/>
                </a:lnTo>
                <a:lnTo>
                  <a:pt x="12403" y="12897"/>
                </a:lnTo>
                <a:lnTo>
                  <a:pt x="12443" y="12909"/>
                </a:lnTo>
                <a:lnTo>
                  <a:pt x="12482" y="12919"/>
                </a:lnTo>
                <a:lnTo>
                  <a:pt x="12523" y="12929"/>
                </a:lnTo>
                <a:lnTo>
                  <a:pt x="12565" y="12939"/>
                </a:lnTo>
                <a:lnTo>
                  <a:pt x="12607" y="12948"/>
                </a:lnTo>
                <a:lnTo>
                  <a:pt x="12639" y="12953"/>
                </a:lnTo>
                <a:lnTo>
                  <a:pt x="12673" y="12958"/>
                </a:lnTo>
                <a:lnTo>
                  <a:pt x="12706" y="12960"/>
                </a:lnTo>
                <a:lnTo>
                  <a:pt x="12738" y="12960"/>
                </a:lnTo>
                <a:lnTo>
                  <a:pt x="12768" y="12960"/>
                </a:lnTo>
                <a:lnTo>
                  <a:pt x="12798" y="12958"/>
                </a:lnTo>
                <a:lnTo>
                  <a:pt x="12827" y="12954"/>
                </a:lnTo>
                <a:lnTo>
                  <a:pt x="12857" y="12950"/>
                </a:lnTo>
                <a:lnTo>
                  <a:pt x="12885" y="12944"/>
                </a:lnTo>
                <a:lnTo>
                  <a:pt x="12914" y="12938"/>
                </a:lnTo>
                <a:lnTo>
                  <a:pt x="12941" y="12929"/>
                </a:lnTo>
                <a:lnTo>
                  <a:pt x="12968" y="12920"/>
                </a:lnTo>
                <a:lnTo>
                  <a:pt x="12995" y="12909"/>
                </a:lnTo>
                <a:lnTo>
                  <a:pt x="13023" y="12898"/>
                </a:lnTo>
                <a:lnTo>
                  <a:pt x="13048" y="12886"/>
                </a:lnTo>
                <a:lnTo>
                  <a:pt x="13073" y="12872"/>
                </a:lnTo>
                <a:lnTo>
                  <a:pt x="13098" y="12857"/>
                </a:lnTo>
                <a:lnTo>
                  <a:pt x="13123" y="12841"/>
                </a:lnTo>
                <a:lnTo>
                  <a:pt x="13146" y="12824"/>
                </a:lnTo>
                <a:lnTo>
                  <a:pt x="13168" y="12807"/>
                </a:lnTo>
                <a:lnTo>
                  <a:pt x="13191" y="12788"/>
                </a:lnTo>
                <a:lnTo>
                  <a:pt x="13212" y="12768"/>
                </a:lnTo>
                <a:lnTo>
                  <a:pt x="13231" y="12749"/>
                </a:lnTo>
                <a:lnTo>
                  <a:pt x="13251" y="12726"/>
                </a:lnTo>
                <a:lnTo>
                  <a:pt x="13270" y="12704"/>
                </a:lnTo>
                <a:lnTo>
                  <a:pt x="13287" y="12682"/>
                </a:lnTo>
                <a:lnTo>
                  <a:pt x="13304" y="12657"/>
                </a:lnTo>
                <a:lnTo>
                  <a:pt x="13320" y="12632"/>
                </a:lnTo>
                <a:lnTo>
                  <a:pt x="13335" y="12608"/>
                </a:lnTo>
                <a:lnTo>
                  <a:pt x="13349" y="12582"/>
                </a:lnTo>
                <a:lnTo>
                  <a:pt x="13361" y="12555"/>
                </a:lnTo>
                <a:lnTo>
                  <a:pt x="13372" y="12527"/>
                </a:lnTo>
                <a:lnTo>
                  <a:pt x="13382" y="12499"/>
                </a:lnTo>
                <a:lnTo>
                  <a:pt x="13392" y="12469"/>
                </a:lnTo>
                <a:lnTo>
                  <a:pt x="13399" y="12440"/>
                </a:lnTo>
                <a:lnTo>
                  <a:pt x="13407" y="12410"/>
                </a:lnTo>
                <a:lnTo>
                  <a:pt x="13412" y="12375"/>
                </a:lnTo>
                <a:lnTo>
                  <a:pt x="13417" y="12341"/>
                </a:lnTo>
                <a:lnTo>
                  <a:pt x="13418" y="12306"/>
                </a:lnTo>
                <a:lnTo>
                  <a:pt x="13419" y="12273"/>
                </a:lnTo>
                <a:lnTo>
                  <a:pt x="13418" y="12238"/>
                </a:lnTo>
                <a:lnTo>
                  <a:pt x="13416" y="12205"/>
                </a:lnTo>
                <a:lnTo>
                  <a:pt x="13411" y="12173"/>
                </a:lnTo>
                <a:lnTo>
                  <a:pt x="13404" y="12139"/>
                </a:lnTo>
                <a:lnTo>
                  <a:pt x="13397" y="12107"/>
                </a:lnTo>
                <a:lnTo>
                  <a:pt x="13388" y="12075"/>
                </a:lnTo>
                <a:lnTo>
                  <a:pt x="13377" y="12044"/>
                </a:lnTo>
                <a:lnTo>
                  <a:pt x="13365" y="12013"/>
                </a:lnTo>
                <a:lnTo>
                  <a:pt x="13353" y="11984"/>
                </a:lnTo>
                <a:lnTo>
                  <a:pt x="13336" y="11955"/>
                </a:lnTo>
                <a:lnTo>
                  <a:pt x="13320" y="11927"/>
                </a:lnTo>
                <a:lnTo>
                  <a:pt x="13303" y="11899"/>
                </a:lnTo>
                <a:lnTo>
                  <a:pt x="13285" y="11872"/>
                </a:lnTo>
                <a:lnTo>
                  <a:pt x="13265" y="11846"/>
                </a:lnTo>
                <a:lnTo>
                  <a:pt x="13243" y="11822"/>
                </a:lnTo>
                <a:lnTo>
                  <a:pt x="13220" y="11798"/>
                </a:lnTo>
                <a:lnTo>
                  <a:pt x="13197" y="11775"/>
                </a:lnTo>
                <a:lnTo>
                  <a:pt x="13172" y="11754"/>
                </a:lnTo>
                <a:lnTo>
                  <a:pt x="13146" y="11733"/>
                </a:lnTo>
                <a:lnTo>
                  <a:pt x="13119" y="11714"/>
                </a:lnTo>
                <a:lnTo>
                  <a:pt x="13090" y="11696"/>
                </a:lnTo>
                <a:lnTo>
                  <a:pt x="13062" y="11679"/>
                </a:lnTo>
                <a:lnTo>
                  <a:pt x="13032" y="11665"/>
                </a:lnTo>
                <a:lnTo>
                  <a:pt x="13002" y="11650"/>
                </a:lnTo>
                <a:lnTo>
                  <a:pt x="12969" y="11637"/>
                </a:lnTo>
                <a:lnTo>
                  <a:pt x="12936" y="11628"/>
                </a:lnTo>
                <a:lnTo>
                  <a:pt x="12903" y="11618"/>
                </a:lnTo>
                <a:lnTo>
                  <a:pt x="12869" y="11610"/>
                </a:lnTo>
                <a:lnTo>
                  <a:pt x="12835" y="11603"/>
                </a:lnTo>
                <a:lnTo>
                  <a:pt x="12801" y="11593"/>
                </a:lnTo>
                <a:lnTo>
                  <a:pt x="12769" y="11582"/>
                </a:lnTo>
                <a:lnTo>
                  <a:pt x="12738" y="11568"/>
                </a:lnTo>
                <a:lnTo>
                  <a:pt x="12707" y="11552"/>
                </a:lnTo>
                <a:lnTo>
                  <a:pt x="12678" y="11535"/>
                </a:lnTo>
                <a:lnTo>
                  <a:pt x="12649" y="11516"/>
                </a:lnTo>
                <a:lnTo>
                  <a:pt x="12621" y="11495"/>
                </a:lnTo>
                <a:lnTo>
                  <a:pt x="12594" y="11473"/>
                </a:lnTo>
                <a:lnTo>
                  <a:pt x="12568" y="11448"/>
                </a:lnTo>
                <a:lnTo>
                  <a:pt x="12543" y="11422"/>
                </a:lnTo>
                <a:lnTo>
                  <a:pt x="12518" y="11395"/>
                </a:lnTo>
                <a:lnTo>
                  <a:pt x="12495" y="11367"/>
                </a:lnTo>
                <a:lnTo>
                  <a:pt x="12471" y="11336"/>
                </a:lnTo>
                <a:lnTo>
                  <a:pt x="12449" y="11304"/>
                </a:lnTo>
                <a:lnTo>
                  <a:pt x="12428" y="11270"/>
                </a:lnTo>
                <a:lnTo>
                  <a:pt x="12407" y="11234"/>
                </a:lnTo>
                <a:lnTo>
                  <a:pt x="12386" y="11199"/>
                </a:lnTo>
                <a:lnTo>
                  <a:pt x="12368" y="11160"/>
                </a:lnTo>
                <a:lnTo>
                  <a:pt x="12349" y="11121"/>
                </a:lnTo>
                <a:lnTo>
                  <a:pt x="12330" y="11081"/>
                </a:lnTo>
                <a:lnTo>
                  <a:pt x="12313" y="11039"/>
                </a:lnTo>
                <a:lnTo>
                  <a:pt x="12296" y="10996"/>
                </a:lnTo>
                <a:lnTo>
                  <a:pt x="12280" y="10951"/>
                </a:lnTo>
                <a:lnTo>
                  <a:pt x="12264" y="10906"/>
                </a:lnTo>
                <a:lnTo>
                  <a:pt x="12249" y="10859"/>
                </a:lnTo>
                <a:lnTo>
                  <a:pt x="12234" y="10811"/>
                </a:lnTo>
                <a:lnTo>
                  <a:pt x="12220" y="10761"/>
                </a:lnTo>
                <a:lnTo>
                  <a:pt x="12207" y="10712"/>
                </a:lnTo>
                <a:lnTo>
                  <a:pt x="12194" y="10660"/>
                </a:lnTo>
                <a:lnTo>
                  <a:pt x="12170" y="10555"/>
                </a:lnTo>
                <a:lnTo>
                  <a:pt x="12262" y="10479"/>
                </a:lnTo>
                <a:lnTo>
                  <a:pt x="12356" y="10400"/>
                </a:lnTo>
                <a:lnTo>
                  <a:pt x="12449" y="10320"/>
                </a:lnTo>
                <a:lnTo>
                  <a:pt x="12542" y="10237"/>
                </a:lnTo>
                <a:lnTo>
                  <a:pt x="12634" y="10152"/>
                </a:lnTo>
                <a:lnTo>
                  <a:pt x="12726" y="10063"/>
                </a:lnTo>
                <a:lnTo>
                  <a:pt x="12817" y="9972"/>
                </a:lnTo>
                <a:lnTo>
                  <a:pt x="12908" y="9879"/>
                </a:lnTo>
                <a:lnTo>
                  <a:pt x="12998" y="9782"/>
                </a:lnTo>
                <a:lnTo>
                  <a:pt x="13087" y="9683"/>
                </a:lnTo>
                <a:lnTo>
                  <a:pt x="13175" y="9582"/>
                </a:lnTo>
                <a:lnTo>
                  <a:pt x="13261" y="9478"/>
                </a:lnTo>
                <a:lnTo>
                  <a:pt x="13346" y="9371"/>
                </a:lnTo>
                <a:lnTo>
                  <a:pt x="13430" y="9260"/>
                </a:lnTo>
                <a:lnTo>
                  <a:pt x="13513" y="9147"/>
                </a:lnTo>
                <a:lnTo>
                  <a:pt x="13595" y="9031"/>
                </a:lnTo>
                <a:close/>
                <a:moveTo>
                  <a:pt x="11987" y="8867"/>
                </a:moveTo>
                <a:lnTo>
                  <a:pt x="11987" y="3948"/>
                </a:lnTo>
                <a:lnTo>
                  <a:pt x="12015" y="3886"/>
                </a:lnTo>
                <a:lnTo>
                  <a:pt x="12044" y="3826"/>
                </a:lnTo>
                <a:lnTo>
                  <a:pt x="12072" y="3765"/>
                </a:lnTo>
                <a:lnTo>
                  <a:pt x="12102" y="3706"/>
                </a:lnTo>
                <a:lnTo>
                  <a:pt x="12133" y="3648"/>
                </a:lnTo>
                <a:lnTo>
                  <a:pt x="12164" y="3589"/>
                </a:lnTo>
                <a:lnTo>
                  <a:pt x="12225" y="3476"/>
                </a:lnTo>
                <a:lnTo>
                  <a:pt x="12288" y="3367"/>
                </a:lnTo>
                <a:lnTo>
                  <a:pt x="12353" y="3263"/>
                </a:lnTo>
                <a:lnTo>
                  <a:pt x="12416" y="3163"/>
                </a:lnTo>
                <a:lnTo>
                  <a:pt x="12480" y="3069"/>
                </a:lnTo>
                <a:lnTo>
                  <a:pt x="12543" y="2981"/>
                </a:lnTo>
                <a:lnTo>
                  <a:pt x="12605" y="2899"/>
                </a:lnTo>
                <a:lnTo>
                  <a:pt x="12636" y="2860"/>
                </a:lnTo>
                <a:lnTo>
                  <a:pt x="12665" y="2823"/>
                </a:lnTo>
                <a:lnTo>
                  <a:pt x="12695" y="2789"/>
                </a:lnTo>
                <a:lnTo>
                  <a:pt x="12723" y="2755"/>
                </a:lnTo>
                <a:lnTo>
                  <a:pt x="12753" y="2723"/>
                </a:lnTo>
                <a:lnTo>
                  <a:pt x="12780" y="2695"/>
                </a:lnTo>
                <a:lnTo>
                  <a:pt x="12807" y="2667"/>
                </a:lnTo>
                <a:lnTo>
                  <a:pt x="12833" y="2641"/>
                </a:lnTo>
                <a:lnTo>
                  <a:pt x="12859" y="2618"/>
                </a:lnTo>
                <a:lnTo>
                  <a:pt x="12884" y="2597"/>
                </a:lnTo>
                <a:lnTo>
                  <a:pt x="12908" y="2578"/>
                </a:lnTo>
                <a:lnTo>
                  <a:pt x="12931" y="2561"/>
                </a:lnTo>
                <a:lnTo>
                  <a:pt x="12952" y="2596"/>
                </a:lnTo>
                <a:lnTo>
                  <a:pt x="12973" y="2632"/>
                </a:lnTo>
                <a:lnTo>
                  <a:pt x="12994" y="2672"/>
                </a:lnTo>
                <a:lnTo>
                  <a:pt x="13014" y="2716"/>
                </a:lnTo>
                <a:lnTo>
                  <a:pt x="13035" y="2761"/>
                </a:lnTo>
                <a:lnTo>
                  <a:pt x="13056" y="2811"/>
                </a:lnTo>
                <a:lnTo>
                  <a:pt x="13076" y="2863"/>
                </a:lnTo>
                <a:lnTo>
                  <a:pt x="13097" y="2918"/>
                </a:lnTo>
                <a:lnTo>
                  <a:pt x="13116" y="2976"/>
                </a:lnTo>
                <a:lnTo>
                  <a:pt x="13135" y="3037"/>
                </a:lnTo>
                <a:lnTo>
                  <a:pt x="13155" y="3100"/>
                </a:lnTo>
                <a:lnTo>
                  <a:pt x="13173" y="3166"/>
                </a:lnTo>
                <a:lnTo>
                  <a:pt x="13192" y="3234"/>
                </a:lnTo>
                <a:lnTo>
                  <a:pt x="13209" y="3304"/>
                </a:lnTo>
                <a:lnTo>
                  <a:pt x="13226" y="3377"/>
                </a:lnTo>
                <a:lnTo>
                  <a:pt x="13244" y="3452"/>
                </a:lnTo>
                <a:lnTo>
                  <a:pt x="13260" y="3530"/>
                </a:lnTo>
                <a:lnTo>
                  <a:pt x="13275" y="3609"/>
                </a:lnTo>
                <a:lnTo>
                  <a:pt x="13289" y="3691"/>
                </a:lnTo>
                <a:lnTo>
                  <a:pt x="13303" y="3775"/>
                </a:lnTo>
                <a:lnTo>
                  <a:pt x="13315" y="3860"/>
                </a:lnTo>
                <a:lnTo>
                  <a:pt x="13328" y="3947"/>
                </a:lnTo>
                <a:lnTo>
                  <a:pt x="13339" y="4036"/>
                </a:lnTo>
                <a:lnTo>
                  <a:pt x="13349" y="4127"/>
                </a:lnTo>
                <a:lnTo>
                  <a:pt x="13359" y="4219"/>
                </a:lnTo>
                <a:lnTo>
                  <a:pt x="13367" y="4313"/>
                </a:lnTo>
                <a:lnTo>
                  <a:pt x="13374" y="4408"/>
                </a:lnTo>
                <a:lnTo>
                  <a:pt x="13380" y="4504"/>
                </a:lnTo>
                <a:lnTo>
                  <a:pt x="13385" y="4602"/>
                </a:lnTo>
                <a:lnTo>
                  <a:pt x="13388" y="4701"/>
                </a:lnTo>
                <a:lnTo>
                  <a:pt x="13391" y="4802"/>
                </a:lnTo>
                <a:lnTo>
                  <a:pt x="13392" y="4902"/>
                </a:lnTo>
                <a:lnTo>
                  <a:pt x="13392" y="5005"/>
                </a:lnTo>
                <a:lnTo>
                  <a:pt x="13390" y="5109"/>
                </a:lnTo>
                <a:lnTo>
                  <a:pt x="13387" y="5212"/>
                </a:lnTo>
                <a:lnTo>
                  <a:pt x="13382" y="5316"/>
                </a:lnTo>
                <a:lnTo>
                  <a:pt x="13376" y="5423"/>
                </a:lnTo>
                <a:lnTo>
                  <a:pt x="13369" y="5529"/>
                </a:lnTo>
                <a:lnTo>
                  <a:pt x="13359" y="5635"/>
                </a:lnTo>
                <a:lnTo>
                  <a:pt x="13348" y="5743"/>
                </a:lnTo>
                <a:lnTo>
                  <a:pt x="13335" y="5850"/>
                </a:lnTo>
                <a:lnTo>
                  <a:pt x="13320" y="5958"/>
                </a:lnTo>
                <a:lnTo>
                  <a:pt x="13304" y="6065"/>
                </a:lnTo>
                <a:lnTo>
                  <a:pt x="13287" y="6174"/>
                </a:lnTo>
                <a:lnTo>
                  <a:pt x="13266" y="6282"/>
                </a:lnTo>
                <a:lnTo>
                  <a:pt x="13245" y="6390"/>
                </a:lnTo>
                <a:lnTo>
                  <a:pt x="13220" y="6499"/>
                </a:lnTo>
                <a:lnTo>
                  <a:pt x="13196" y="6607"/>
                </a:lnTo>
                <a:lnTo>
                  <a:pt x="13167" y="6715"/>
                </a:lnTo>
                <a:lnTo>
                  <a:pt x="13137" y="6823"/>
                </a:lnTo>
                <a:lnTo>
                  <a:pt x="13105" y="6931"/>
                </a:lnTo>
                <a:lnTo>
                  <a:pt x="13071" y="7037"/>
                </a:lnTo>
                <a:lnTo>
                  <a:pt x="13034" y="7143"/>
                </a:lnTo>
                <a:lnTo>
                  <a:pt x="12995" y="7249"/>
                </a:lnTo>
                <a:lnTo>
                  <a:pt x="12955" y="7355"/>
                </a:lnTo>
                <a:lnTo>
                  <a:pt x="12910" y="7458"/>
                </a:lnTo>
                <a:lnTo>
                  <a:pt x="12864" y="7562"/>
                </a:lnTo>
                <a:lnTo>
                  <a:pt x="12816" y="7666"/>
                </a:lnTo>
                <a:lnTo>
                  <a:pt x="12765" y="7767"/>
                </a:lnTo>
                <a:lnTo>
                  <a:pt x="12711" y="7869"/>
                </a:lnTo>
                <a:lnTo>
                  <a:pt x="12655" y="7968"/>
                </a:lnTo>
                <a:lnTo>
                  <a:pt x="12597" y="8066"/>
                </a:lnTo>
                <a:lnTo>
                  <a:pt x="12566" y="8116"/>
                </a:lnTo>
                <a:lnTo>
                  <a:pt x="12536" y="8164"/>
                </a:lnTo>
                <a:lnTo>
                  <a:pt x="12503" y="8212"/>
                </a:lnTo>
                <a:lnTo>
                  <a:pt x="12471" y="8261"/>
                </a:lnTo>
                <a:lnTo>
                  <a:pt x="12414" y="8342"/>
                </a:lnTo>
                <a:lnTo>
                  <a:pt x="12355" y="8422"/>
                </a:lnTo>
                <a:lnTo>
                  <a:pt x="12296" y="8500"/>
                </a:lnTo>
                <a:lnTo>
                  <a:pt x="12235" y="8577"/>
                </a:lnTo>
                <a:lnTo>
                  <a:pt x="12175" y="8652"/>
                </a:lnTo>
                <a:lnTo>
                  <a:pt x="12113" y="8725"/>
                </a:lnTo>
                <a:lnTo>
                  <a:pt x="12050" y="8797"/>
                </a:lnTo>
                <a:lnTo>
                  <a:pt x="11987" y="88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1" name="KSO_Shape">
            <a:extLst>
              <a:ext uri="{FF2B5EF4-FFF2-40B4-BE49-F238E27FC236}">
                <a16:creationId xmlns:a16="http://schemas.microsoft.com/office/drawing/2014/main" id="{C129BDFE-B8CF-4BC8-9353-C7CDB534B92D}"/>
              </a:ext>
            </a:extLst>
          </p:cNvPr>
          <p:cNvSpPr>
            <a:spLocks/>
          </p:cNvSpPr>
          <p:nvPr/>
        </p:nvSpPr>
        <p:spPr bwMode="auto">
          <a:xfrm>
            <a:off x="5541124" y="4246208"/>
            <a:ext cx="1109751" cy="815667"/>
          </a:xfrm>
          <a:custGeom>
            <a:avLst/>
            <a:gdLst>
              <a:gd name="T0" fmla="*/ 8889206 w 9144000"/>
              <a:gd name="T1" fmla="*/ 5810997 h 6724650"/>
              <a:gd name="T2" fmla="*/ 9085262 w 9144000"/>
              <a:gd name="T3" fmla="*/ 6006893 h 6724650"/>
              <a:gd name="T4" fmla="*/ 9141619 w 9144000"/>
              <a:gd name="T5" fmla="*/ 6289237 h 6724650"/>
              <a:gd name="T6" fmla="*/ 9032875 w 9144000"/>
              <a:gd name="T7" fmla="*/ 6548582 h 6724650"/>
              <a:gd name="T8" fmla="*/ 8801894 w 9144000"/>
              <a:gd name="T9" fmla="*/ 6703236 h 6724650"/>
              <a:gd name="T10" fmla="*/ 364331 w 9144000"/>
              <a:gd name="T11" fmla="*/ 6709581 h 6724650"/>
              <a:gd name="T12" fmla="*/ 126206 w 9144000"/>
              <a:gd name="T13" fmla="*/ 6566030 h 6724650"/>
              <a:gd name="T14" fmla="*/ 5556 w 9144000"/>
              <a:gd name="T15" fmla="*/ 6313030 h 6724650"/>
              <a:gd name="T16" fmla="*/ 47625 w 9144000"/>
              <a:gd name="T17" fmla="*/ 6028307 h 6724650"/>
              <a:gd name="T18" fmla="*/ 234156 w 9144000"/>
              <a:gd name="T19" fmla="*/ 5823686 h 6724650"/>
              <a:gd name="T20" fmla="*/ 4572000 w 9144000"/>
              <a:gd name="T21" fmla="*/ 0 h 6724650"/>
              <a:gd name="T22" fmla="*/ 5466556 w 9144000"/>
              <a:gd name="T23" fmla="*/ 134916 h 6724650"/>
              <a:gd name="T24" fmla="*/ 6255544 w 9144000"/>
              <a:gd name="T25" fmla="*/ 515063 h 6724650"/>
              <a:gd name="T26" fmla="*/ 6896894 w 9144000"/>
              <a:gd name="T27" fmla="*/ 1097585 h 6724650"/>
              <a:gd name="T28" fmla="*/ 7349331 w 9144000"/>
              <a:gd name="T29" fmla="*/ 1841213 h 6724650"/>
              <a:gd name="T30" fmla="*/ 7570788 w 9144000"/>
              <a:gd name="T31" fmla="*/ 2705472 h 6724650"/>
              <a:gd name="T32" fmla="*/ 7531894 w 9144000"/>
              <a:gd name="T33" fmla="*/ 3581636 h 6724650"/>
              <a:gd name="T34" fmla="*/ 8731250 w 9144000"/>
              <a:gd name="T35" fmla="*/ 4131619 h 6724650"/>
              <a:gd name="T36" fmla="*/ 8984456 w 9144000"/>
              <a:gd name="T37" fmla="*/ 4253044 h 6724650"/>
              <a:gd name="T38" fmla="*/ 9128125 w 9144000"/>
              <a:gd name="T39" fmla="*/ 4491132 h 6724650"/>
              <a:gd name="T40" fmla="*/ 9113838 w 9144000"/>
              <a:gd name="T41" fmla="*/ 4780012 h 6724650"/>
              <a:gd name="T42" fmla="*/ 8947944 w 9144000"/>
              <a:gd name="T43" fmla="*/ 5002227 h 6724650"/>
              <a:gd name="T44" fmla="*/ 8682831 w 9144000"/>
              <a:gd name="T45" fmla="*/ 5099050 h 6724650"/>
              <a:gd name="T46" fmla="*/ 6335713 w 9144000"/>
              <a:gd name="T47" fmla="*/ 5056988 h 6724650"/>
              <a:gd name="T48" fmla="*/ 6153150 w 9144000"/>
              <a:gd name="T49" fmla="*/ 4918897 h 6724650"/>
              <a:gd name="T50" fmla="*/ 6046788 w 9144000"/>
              <a:gd name="T51" fmla="*/ 4660968 h 6724650"/>
              <a:gd name="T52" fmla="*/ 6080919 w 9144000"/>
              <a:gd name="T53" fmla="*/ 4427642 h 6724650"/>
              <a:gd name="T54" fmla="*/ 6283325 w 9144000"/>
              <a:gd name="T55" fmla="*/ 4126857 h 6724650"/>
              <a:gd name="T56" fmla="*/ 6511131 w 9144000"/>
              <a:gd name="T57" fmla="*/ 3657824 h 6724650"/>
              <a:gd name="T58" fmla="*/ 6609556 w 9144000"/>
              <a:gd name="T59" fmla="*/ 3146729 h 6724650"/>
              <a:gd name="T60" fmla="*/ 6561138 w 9144000"/>
              <a:gd name="T61" fmla="*/ 2553096 h 6724650"/>
              <a:gd name="T62" fmla="*/ 6342856 w 9144000"/>
              <a:gd name="T63" fmla="*/ 1998351 h 6724650"/>
              <a:gd name="T64" fmla="*/ 5979319 w 9144000"/>
              <a:gd name="T65" fmla="*/ 1536461 h 6724650"/>
              <a:gd name="T66" fmla="*/ 5500688 w 9144000"/>
              <a:gd name="T67" fmla="*/ 1195201 h 6724650"/>
              <a:gd name="T68" fmla="*/ 4933156 w 9144000"/>
              <a:gd name="T69" fmla="*/ 1003937 h 6724650"/>
              <a:gd name="T70" fmla="*/ 4311650 w 9144000"/>
              <a:gd name="T71" fmla="*/ 988858 h 6724650"/>
              <a:gd name="T72" fmla="*/ 3732213 w 9144000"/>
              <a:gd name="T73" fmla="*/ 1153139 h 6724650"/>
              <a:gd name="T74" fmla="*/ 3236119 w 9144000"/>
              <a:gd name="T75" fmla="*/ 1470590 h 6724650"/>
              <a:gd name="T76" fmla="*/ 2851944 w 9144000"/>
              <a:gd name="T77" fmla="*/ 1913433 h 6724650"/>
              <a:gd name="T78" fmla="*/ 2607469 w 9144000"/>
              <a:gd name="T79" fmla="*/ 2454687 h 6724650"/>
              <a:gd name="T80" fmla="*/ 2529682 w 9144000"/>
              <a:gd name="T81" fmla="*/ 3057843 h 6724650"/>
              <a:gd name="T82" fmla="*/ 2607469 w 9144000"/>
              <a:gd name="T83" fmla="*/ 3576081 h 6724650"/>
              <a:gd name="T84" fmla="*/ 2813050 w 9144000"/>
              <a:gd name="T85" fmla="*/ 4052257 h 6724650"/>
              <a:gd name="T86" fmla="*/ 3042444 w 9144000"/>
              <a:gd name="T87" fmla="*/ 4384786 h 6724650"/>
              <a:gd name="T88" fmla="*/ 3101182 w 9144000"/>
              <a:gd name="T89" fmla="*/ 4618906 h 6724650"/>
              <a:gd name="T90" fmla="*/ 3030538 w 9144000"/>
              <a:gd name="T91" fmla="*/ 4861755 h 6724650"/>
              <a:gd name="T92" fmla="*/ 2861469 w 9144000"/>
              <a:gd name="T93" fmla="*/ 5029211 h 6724650"/>
              <a:gd name="T94" fmla="*/ 2614613 w 9144000"/>
              <a:gd name="T95" fmla="*/ 5099050 h 6724650"/>
              <a:gd name="T96" fmla="*/ 234156 w 9144000"/>
              <a:gd name="T97" fmla="*/ 5029211 h 6724650"/>
              <a:gd name="T98" fmla="*/ 47625 w 9144000"/>
              <a:gd name="T99" fmla="*/ 4823661 h 6724650"/>
              <a:gd name="T100" fmla="*/ 5556 w 9144000"/>
              <a:gd name="T101" fmla="*/ 4538749 h 6724650"/>
              <a:gd name="T102" fmla="*/ 126206 w 9144000"/>
              <a:gd name="T103" fmla="*/ 4286376 h 6724650"/>
              <a:gd name="T104" fmla="*/ 364331 w 9144000"/>
              <a:gd name="T105" fmla="*/ 4141936 h 6724650"/>
              <a:gd name="T106" fmla="*/ 1642269 w 9144000"/>
              <a:gd name="T107" fmla="*/ 3720521 h 6724650"/>
              <a:gd name="T108" fmla="*/ 1561307 w 9144000"/>
              <a:gd name="T109" fmla="*/ 2857849 h 6724650"/>
              <a:gd name="T110" fmla="*/ 1739900 w 9144000"/>
              <a:gd name="T111" fmla="*/ 1977717 h 6724650"/>
              <a:gd name="T112" fmla="*/ 2156619 w 9144000"/>
              <a:gd name="T113" fmla="*/ 1211074 h 6724650"/>
              <a:gd name="T114" fmla="*/ 2769394 w 9144000"/>
              <a:gd name="T115" fmla="*/ 599188 h 6724650"/>
              <a:gd name="T116" fmla="*/ 3536157 w 9144000"/>
              <a:gd name="T117" fmla="*/ 182534 h 6724650"/>
              <a:gd name="T118" fmla="*/ 4416425 w 9144000"/>
              <a:gd name="T119" fmla="*/ 3174 h 6724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144000" h="6724650">
                <a:moveTo>
                  <a:pt x="486569" y="5753100"/>
                </a:moveTo>
                <a:lnTo>
                  <a:pt x="8656638" y="5753100"/>
                </a:lnTo>
                <a:lnTo>
                  <a:pt x="8682831" y="5753893"/>
                </a:lnTo>
                <a:lnTo>
                  <a:pt x="8707438" y="5755480"/>
                </a:lnTo>
                <a:lnTo>
                  <a:pt x="8731250" y="5758652"/>
                </a:lnTo>
                <a:lnTo>
                  <a:pt x="8755062" y="5762617"/>
                </a:lnTo>
                <a:lnTo>
                  <a:pt x="8778875" y="5768169"/>
                </a:lnTo>
                <a:lnTo>
                  <a:pt x="8801894" y="5775307"/>
                </a:lnTo>
                <a:lnTo>
                  <a:pt x="8824912" y="5782445"/>
                </a:lnTo>
                <a:lnTo>
                  <a:pt x="8846344" y="5791169"/>
                </a:lnTo>
                <a:lnTo>
                  <a:pt x="8867775" y="5800686"/>
                </a:lnTo>
                <a:lnTo>
                  <a:pt x="8889206" y="5810997"/>
                </a:lnTo>
                <a:lnTo>
                  <a:pt x="8909050" y="5823686"/>
                </a:lnTo>
                <a:lnTo>
                  <a:pt x="8929688" y="5836376"/>
                </a:lnTo>
                <a:lnTo>
                  <a:pt x="8947944" y="5849066"/>
                </a:lnTo>
                <a:lnTo>
                  <a:pt x="8966994" y="5864135"/>
                </a:lnTo>
                <a:lnTo>
                  <a:pt x="8984456" y="5879203"/>
                </a:lnTo>
                <a:lnTo>
                  <a:pt x="9001125" y="5895066"/>
                </a:lnTo>
                <a:lnTo>
                  <a:pt x="9017000" y="5912514"/>
                </a:lnTo>
                <a:lnTo>
                  <a:pt x="9032875" y="5930755"/>
                </a:lnTo>
                <a:lnTo>
                  <a:pt x="9047162" y="5948203"/>
                </a:lnTo>
                <a:lnTo>
                  <a:pt x="9059862" y="5967238"/>
                </a:lnTo>
                <a:lnTo>
                  <a:pt x="9073356" y="5987065"/>
                </a:lnTo>
                <a:lnTo>
                  <a:pt x="9085262" y="6006893"/>
                </a:lnTo>
                <a:lnTo>
                  <a:pt x="9095581" y="6028307"/>
                </a:lnTo>
                <a:lnTo>
                  <a:pt x="9105106" y="6050513"/>
                </a:lnTo>
                <a:lnTo>
                  <a:pt x="9113838" y="6071927"/>
                </a:lnTo>
                <a:lnTo>
                  <a:pt x="9121775" y="6094134"/>
                </a:lnTo>
                <a:lnTo>
                  <a:pt x="9128125" y="6117134"/>
                </a:lnTo>
                <a:lnTo>
                  <a:pt x="9133681" y="6140927"/>
                </a:lnTo>
                <a:lnTo>
                  <a:pt x="9137650" y="6164720"/>
                </a:lnTo>
                <a:lnTo>
                  <a:pt x="9141619" y="6189306"/>
                </a:lnTo>
                <a:lnTo>
                  <a:pt x="9143206" y="6213893"/>
                </a:lnTo>
                <a:lnTo>
                  <a:pt x="9144000" y="6239272"/>
                </a:lnTo>
                <a:lnTo>
                  <a:pt x="9143206" y="6264651"/>
                </a:lnTo>
                <a:lnTo>
                  <a:pt x="9141619" y="6289237"/>
                </a:lnTo>
                <a:lnTo>
                  <a:pt x="9137650" y="6313030"/>
                </a:lnTo>
                <a:lnTo>
                  <a:pt x="9133681" y="6336823"/>
                </a:lnTo>
                <a:lnTo>
                  <a:pt x="9128125" y="6360616"/>
                </a:lnTo>
                <a:lnTo>
                  <a:pt x="9121775" y="6383616"/>
                </a:lnTo>
                <a:lnTo>
                  <a:pt x="9113838" y="6406616"/>
                </a:lnTo>
                <a:lnTo>
                  <a:pt x="9105106" y="6428823"/>
                </a:lnTo>
                <a:lnTo>
                  <a:pt x="9095581" y="6449444"/>
                </a:lnTo>
                <a:lnTo>
                  <a:pt x="9085262" y="6470858"/>
                </a:lnTo>
                <a:lnTo>
                  <a:pt x="9073356" y="6490685"/>
                </a:lnTo>
                <a:lnTo>
                  <a:pt x="9059862" y="6510513"/>
                </a:lnTo>
                <a:lnTo>
                  <a:pt x="9047162" y="6529547"/>
                </a:lnTo>
                <a:lnTo>
                  <a:pt x="9032875" y="6548582"/>
                </a:lnTo>
                <a:lnTo>
                  <a:pt x="9017000" y="6566030"/>
                </a:lnTo>
                <a:lnTo>
                  <a:pt x="9001125" y="6582685"/>
                </a:lnTo>
                <a:lnTo>
                  <a:pt x="8984456" y="6598547"/>
                </a:lnTo>
                <a:lnTo>
                  <a:pt x="8966994" y="6613616"/>
                </a:lnTo>
                <a:lnTo>
                  <a:pt x="8947944" y="6628685"/>
                </a:lnTo>
                <a:lnTo>
                  <a:pt x="8929688" y="6642168"/>
                </a:lnTo>
                <a:lnTo>
                  <a:pt x="8909050" y="6654857"/>
                </a:lnTo>
                <a:lnTo>
                  <a:pt x="8889206" y="6666754"/>
                </a:lnTo>
                <a:lnTo>
                  <a:pt x="8867775" y="6677064"/>
                </a:lnTo>
                <a:lnTo>
                  <a:pt x="8846344" y="6686581"/>
                </a:lnTo>
                <a:lnTo>
                  <a:pt x="8824912" y="6695305"/>
                </a:lnTo>
                <a:lnTo>
                  <a:pt x="8801894" y="6703236"/>
                </a:lnTo>
                <a:lnTo>
                  <a:pt x="8778875" y="6709581"/>
                </a:lnTo>
                <a:lnTo>
                  <a:pt x="8755062" y="6715133"/>
                </a:lnTo>
                <a:lnTo>
                  <a:pt x="8731250" y="6719099"/>
                </a:lnTo>
                <a:lnTo>
                  <a:pt x="8707438" y="6723064"/>
                </a:lnTo>
                <a:lnTo>
                  <a:pt x="8682831" y="6724650"/>
                </a:lnTo>
                <a:lnTo>
                  <a:pt x="8656638" y="6724650"/>
                </a:lnTo>
                <a:lnTo>
                  <a:pt x="486569" y="6724650"/>
                </a:lnTo>
                <a:lnTo>
                  <a:pt x="461169" y="6724650"/>
                </a:lnTo>
                <a:lnTo>
                  <a:pt x="436563" y="6723064"/>
                </a:lnTo>
                <a:lnTo>
                  <a:pt x="411956" y="6719099"/>
                </a:lnTo>
                <a:lnTo>
                  <a:pt x="388144" y="6715133"/>
                </a:lnTo>
                <a:lnTo>
                  <a:pt x="364331" y="6709581"/>
                </a:lnTo>
                <a:lnTo>
                  <a:pt x="341313" y="6703236"/>
                </a:lnTo>
                <a:lnTo>
                  <a:pt x="318294" y="6695305"/>
                </a:lnTo>
                <a:lnTo>
                  <a:pt x="296863" y="6686581"/>
                </a:lnTo>
                <a:lnTo>
                  <a:pt x="275431" y="6677064"/>
                </a:lnTo>
                <a:lnTo>
                  <a:pt x="254000" y="6666754"/>
                </a:lnTo>
                <a:lnTo>
                  <a:pt x="234156" y="6654857"/>
                </a:lnTo>
                <a:lnTo>
                  <a:pt x="214313" y="6642168"/>
                </a:lnTo>
                <a:lnTo>
                  <a:pt x="195263" y="6628685"/>
                </a:lnTo>
                <a:lnTo>
                  <a:pt x="176213" y="6613616"/>
                </a:lnTo>
                <a:lnTo>
                  <a:pt x="158750" y="6598547"/>
                </a:lnTo>
                <a:lnTo>
                  <a:pt x="142081" y="6582685"/>
                </a:lnTo>
                <a:lnTo>
                  <a:pt x="126206" y="6566030"/>
                </a:lnTo>
                <a:lnTo>
                  <a:pt x="111125" y="6548582"/>
                </a:lnTo>
                <a:lnTo>
                  <a:pt x="96044" y="6529547"/>
                </a:lnTo>
                <a:lnTo>
                  <a:pt x="83344" y="6510513"/>
                </a:lnTo>
                <a:lnTo>
                  <a:pt x="70644" y="6490685"/>
                </a:lnTo>
                <a:lnTo>
                  <a:pt x="57944" y="6470858"/>
                </a:lnTo>
                <a:lnTo>
                  <a:pt x="47625" y="6449444"/>
                </a:lnTo>
                <a:lnTo>
                  <a:pt x="38100" y="6428823"/>
                </a:lnTo>
                <a:lnTo>
                  <a:pt x="29369" y="6406616"/>
                </a:lnTo>
                <a:lnTo>
                  <a:pt x="22225" y="6383616"/>
                </a:lnTo>
                <a:lnTo>
                  <a:pt x="15081" y="6360616"/>
                </a:lnTo>
                <a:lnTo>
                  <a:pt x="9525" y="6336823"/>
                </a:lnTo>
                <a:lnTo>
                  <a:pt x="5556" y="6313030"/>
                </a:lnTo>
                <a:lnTo>
                  <a:pt x="2381" y="6289237"/>
                </a:lnTo>
                <a:lnTo>
                  <a:pt x="794" y="6264651"/>
                </a:lnTo>
                <a:lnTo>
                  <a:pt x="0" y="6239272"/>
                </a:lnTo>
                <a:lnTo>
                  <a:pt x="794" y="6213893"/>
                </a:lnTo>
                <a:lnTo>
                  <a:pt x="2381" y="6189306"/>
                </a:lnTo>
                <a:lnTo>
                  <a:pt x="5556" y="6164720"/>
                </a:lnTo>
                <a:lnTo>
                  <a:pt x="9525" y="6140927"/>
                </a:lnTo>
                <a:lnTo>
                  <a:pt x="15081" y="6117134"/>
                </a:lnTo>
                <a:lnTo>
                  <a:pt x="22225" y="6094134"/>
                </a:lnTo>
                <a:lnTo>
                  <a:pt x="29369" y="6071927"/>
                </a:lnTo>
                <a:lnTo>
                  <a:pt x="38100" y="6050513"/>
                </a:lnTo>
                <a:lnTo>
                  <a:pt x="47625" y="6028307"/>
                </a:lnTo>
                <a:lnTo>
                  <a:pt x="57944" y="6006893"/>
                </a:lnTo>
                <a:lnTo>
                  <a:pt x="70644" y="5987065"/>
                </a:lnTo>
                <a:lnTo>
                  <a:pt x="83344" y="5967238"/>
                </a:lnTo>
                <a:lnTo>
                  <a:pt x="96044" y="5948203"/>
                </a:lnTo>
                <a:lnTo>
                  <a:pt x="111125" y="5930755"/>
                </a:lnTo>
                <a:lnTo>
                  <a:pt x="126206" y="5912514"/>
                </a:lnTo>
                <a:lnTo>
                  <a:pt x="142081" y="5895066"/>
                </a:lnTo>
                <a:lnTo>
                  <a:pt x="158750" y="5879203"/>
                </a:lnTo>
                <a:lnTo>
                  <a:pt x="176213" y="5864135"/>
                </a:lnTo>
                <a:lnTo>
                  <a:pt x="195263" y="5849066"/>
                </a:lnTo>
                <a:lnTo>
                  <a:pt x="214313" y="5836376"/>
                </a:lnTo>
                <a:lnTo>
                  <a:pt x="234156" y="5823686"/>
                </a:lnTo>
                <a:lnTo>
                  <a:pt x="254000" y="5810997"/>
                </a:lnTo>
                <a:lnTo>
                  <a:pt x="275431" y="5800686"/>
                </a:lnTo>
                <a:lnTo>
                  <a:pt x="296863" y="5791169"/>
                </a:lnTo>
                <a:lnTo>
                  <a:pt x="318294" y="5782445"/>
                </a:lnTo>
                <a:lnTo>
                  <a:pt x="341313" y="5775307"/>
                </a:lnTo>
                <a:lnTo>
                  <a:pt x="364331" y="5768169"/>
                </a:lnTo>
                <a:lnTo>
                  <a:pt x="388144" y="5762617"/>
                </a:lnTo>
                <a:lnTo>
                  <a:pt x="411956" y="5758652"/>
                </a:lnTo>
                <a:lnTo>
                  <a:pt x="436563" y="5755480"/>
                </a:lnTo>
                <a:lnTo>
                  <a:pt x="461169" y="5753893"/>
                </a:lnTo>
                <a:lnTo>
                  <a:pt x="486569" y="5753100"/>
                </a:lnTo>
                <a:close/>
                <a:moveTo>
                  <a:pt x="4572000" y="0"/>
                </a:moveTo>
                <a:lnTo>
                  <a:pt x="4649788" y="793"/>
                </a:lnTo>
                <a:lnTo>
                  <a:pt x="4726781" y="3174"/>
                </a:lnTo>
                <a:lnTo>
                  <a:pt x="4802981" y="7936"/>
                </a:lnTo>
                <a:lnTo>
                  <a:pt x="4879181" y="15079"/>
                </a:lnTo>
                <a:lnTo>
                  <a:pt x="4955381" y="23809"/>
                </a:lnTo>
                <a:lnTo>
                  <a:pt x="5029994" y="34126"/>
                </a:lnTo>
                <a:lnTo>
                  <a:pt x="5104606" y="46824"/>
                </a:lnTo>
                <a:lnTo>
                  <a:pt x="5178425" y="61109"/>
                </a:lnTo>
                <a:lnTo>
                  <a:pt x="5251450" y="76982"/>
                </a:lnTo>
                <a:lnTo>
                  <a:pt x="5323681" y="94441"/>
                </a:lnTo>
                <a:lnTo>
                  <a:pt x="5395913" y="113488"/>
                </a:lnTo>
                <a:lnTo>
                  <a:pt x="5466556" y="134916"/>
                </a:lnTo>
                <a:lnTo>
                  <a:pt x="5537200" y="157932"/>
                </a:lnTo>
                <a:lnTo>
                  <a:pt x="5607050" y="182534"/>
                </a:lnTo>
                <a:lnTo>
                  <a:pt x="5676106" y="208724"/>
                </a:lnTo>
                <a:lnTo>
                  <a:pt x="5743575" y="236501"/>
                </a:lnTo>
                <a:lnTo>
                  <a:pt x="5811044" y="266658"/>
                </a:lnTo>
                <a:lnTo>
                  <a:pt x="5876925" y="297610"/>
                </a:lnTo>
                <a:lnTo>
                  <a:pt x="5943600" y="330148"/>
                </a:lnTo>
                <a:lnTo>
                  <a:pt x="6007894" y="363481"/>
                </a:lnTo>
                <a:lnTo>
                  <a:pt x="6071394" y="399988"/>
                </a:lnTo>
                <a:lnTo>
                  <a:pt x="6134100" y="436494"/>
                </a:lnTo>
                <a:lnTo>
                  <a:pt x="6196013" y="474589"/>
                </a:lnTo>
                <a:lnTo>
                  <a:pt x="6255544" y="515063"/>
                </a:lnTo>
                <a:lnTo>
                  <a:pt x="6315869" y="556332"/>
                </a:lnTo>
                <a:lnTo>
                  <a:pt x="6373813" y="599188"/>
                </a:lnTo>
                <a:lnTo>
                  <a:pt x="6432550" y="642837"/>
                </a:lnTo>
                <a:lnTo>
                  <a:pt x="6488113" y="688868"/>
                </a:lnTo>
                <a:lnTo>
                  <a:pt x="6543675" y="735692"/>
                </a:lnTo>
                <a:lnTo>
                  <a:pt x="6598444" y="783309"/>
                </a:lnTo>
                <a:lnTo>
                  <a:pt x="6650831" y="832514"/>
                </a:lnTo>
                <a:lnTo>
                  <a:pt x="6702425" y="883306"/>
                </a:lnTo>
                <a:lnTo>
                  <a:pt x="6753225" y="934892"/>
                </a:lnTo>
                <a:lnTo>
                  <a:pt x="6801644" y="988065"/>
                </a:lnTo>
                <a:lnTo>
                  <a:pt x="6850856" y="1042031"/>
                </a:lnTo>
                <a:lnTo>
                  <a:pt x="6896894" y="1097585"/>
                </a:lnTo>
                <a:lnTo>
                  <a:pt x="6942138" y="1153933"/>
                </a:lnTo>
                <a:lnTo>
                  <a:pt x="6986588" y="1211074"/>
                </a:lnTo>
                <a:lnTo>
                  <a:pt x="7029450" y="1269009"/>
                </a:lnTo>
                <a:lnTo>
                  <a:pt x="7070725" y="1329324"/>
                </a:lnTo>
                <a:lnTo>
                  <a:pt x="7111206" y="1390433"/>
                </a:lnTo>
                <a:lnTo>
                  <a:pt x="7149306" y="1452336"/>
                </a:lnTo>
                <a:lnTo>
                  <a:pt x="7186613" y="1514239"/>
                </a:lnTo>
                <a:lnTo>
                  <a:pt x="7222331" y="1578523"/>
                </a:lnTo>
                <a:lnTo>
                  <a:pt x="7256463" y="1642807"/>
                </a:lnTo>
                <a:lnTo>
                  <a:pt x="7289006" y="1707884"/>
                </a:lnTo>
                <a:lnTo>
                  <a:pt x="7319963" y="1773755"/>
                </a:lnTo>
                <a:lnTo>
                  <a:pt x="7349331" y="1841213"/>
                </a:lnTo>
                <a:lnTo>
                  <a:pt x="7377113" y="1908672"/>
                </a:lnTo>
                <a:lnTo>
                  <a:pt x="7403306" y="1977717"/>
                </a:lnTo>
                <a:lnTo>
                  <a:pt x="7427913" y="2047556"/>
                </a:lnTo>
                <a:lnTo>
                  <a:pt x="7450931" y="2118189"/>
                </a:lnTo>
                <a:lnTo>
                  <a:pt x="7471569" y="2189616"/>
                </a:lnTo>
                <a:lnTo>
                  <a:pt x="7491413" y="2261042"/>
                </a:lnTo>
                <a:lnTo>
                  <a:pt x="7508875" y="2333262"/>
                </a:lnTo>
                <a:lnTo>
                  <a:pt x="7524750" y="2406275"/>
                </a:lnTo>
                <a:lnTo>
                  <a:pt x="7539831" y="2480876"/>
                </a:lnTo>
                <a:lnTo>
                  <a:pt x="7551738" y="2554684"/>
                </a:lnTo>
                <a:lnTo>
                  <a:pt x="7562056" y="2629284"/>
                </a:lnTo>
                <a:lnTo>
                  <a:pt x="7570788" y="2705472"/>
                </a:lnTo>
                <a:lnTo>
                  <a:pt x="7577931" y="2781661"/>
                </a:lnTo>
                <a:lnTo>
                  <a:pt x="7582694" y="2857849"/>
                </a:lnTo>
                <a:lnTo>
                  <a:pt x="7585869" y="2935624"/>
                </a:lnTo>
                <a:lnTo>
                  <a:pt x="7586663" y="3013400"/>
                </a:lnTo>
                <a:lnTo>
                  <a:pt x="7585869" y="3084826"/>
                </a:lnTo>
                <a:lnTo>
                  <a:pt x="7582694" y="3156252"/>
                </a:lnTo>
                <a:lnTo>
                  <a:pt x="7578725" y="3227679"/>
                </a:lnTo>
                <a:lnTo>
                  <a:pt x="7572375" y="3299105"/>
                </a:lnTo>
                <a:lnTo>
                  <a:pt x="7565231" y="3369738"/>
                </a:lnTo>
                <a:lnTo>
                  <a:pt x="7555706" y="3441164"/>
                </a:lnTo>
                <a:lnTo>
                  <a:pt x="7543800" y="3511797"/>
                </a:lnTo>
                <a:lnTo>
                  <a:pt x="7531894" y="3581636"/>
                </a:lnTo>
                <a:lnTo>
                  <a:pt x="7517606" y="3651475"/>
                </a:lnTo>
                <a:lnTo>
                  <a:pt x="7501731" y="3720521"/>
                </a:lnTo>
                <a:lnTo>
                  <a:pt x="7484269" y="3789566"/>
                </a:lnTo>
                <a:lnTo>
                  <a:pt x="7464425" y="3857818"/>
                </a:lnTo>
                <a:lnTo>
                  <a:pt x="7444581" y="3925276"/>
                </a:lnTo>
                <a:lnTo>
                  <a:pt x="7421563" y="3993528"/>
                </a:lnTo>
                <a:lnTo>
                  <a:pt x="7397750" y="4060193"/>
                </a:lnTo>
                <a:lnTo>
                  <a:pt x="7372350" y="4126857"/>
                </a:lnTo>
                <a:lnTo>
                  <a:pt x="8656638" y="4126857"/>
                </a:lnTo>
                <a:lnTo>
                  <a:pt x="8682831" y="4127651"/>
                </a:lnTo>
                <a:lnTo>
                  <a:pt x="8707438" y="4129238"/>
                </a:lnTo>
                <a:lnTo>
                  <a:pt x="8731250" y="4131619"/>
                </a:lnTo>
                <a:lnTo>
                  <a:pt x="8755062" y="4136381"/>
                </a:lnTo>
                <a:lnTo>
                  <a:pt x="8778875" y="4141936"/>
                </a:lnTo>
                <a:lnTo>
                  <a:pt x="8801894" y="4148285"/>
                </a:lnTo>
                <a:lnTo>
                  <a:pt x="8824912" y="4156222"/>
                </a:lnTo>
                <a:lnTo>
                  <a:pt x="8846344" y="4164158"/>
                </a:lnTo>
                <a:lnTo>
                  <a:pt x="8867775" y="4174475"/>
                </a:lnTo>
                <a:lnTo>
                  <a:pt x="8889206" y="4185586"/>
                </a:lnTo>
                <a:lnTo>
                  <a:pt x="8909050" y="4197490"/>
                </a:lnTo>
                <a:lnTo>
                  <a:pt x="8929688" y="4209394"/>
                </a:lnTo>
                <a:lnTo>
                  <a:pt x="8947944" y="4223680"/>
                </a:lnTo>
                <a:lnTo>
                  <a:pt x="8966994" y="4237965"/>
                </a:lnTo>
                <a:lnTo>
                  <a:pt x="8984456" y="4253044"/>
                </a:lnTo>
                <a:lnTo>
                  <a:pt x="9001125" y="4268916"/>
                </a:lnTo>
                <a:lnTo>
                  <a:pt x="9017000" y="4286376"/>
                </a:lnTo>
                <a:lnTo>
                  <a:pt x="9032875" y="4303836"/>
                </a:lnTo>
                <a:lnTo>
                  <a:pt x="9047162" y="4321296"/>
                </a:lnTo>
                <a:lnTo>
                  <a:pt x="9059862" y="4341136"/>
                </a:lnTo>
                <a:lnTo>
                  <a:pt x="9073356" y="4360184"/>
                </a:lnTo>
                <a:lnTo>
                  <a:pt x="9085262" y="4380818"/>
                </a:lnTo>
                <a:lnTo>
                  <a:pt x="9095581" y="4401452"/>
                </a:lnTo>
                <a:lnTo>
                  <a:pt x="9105106" y="4423674"/>
                </a:lnTo>
                <a:lnTo>
                  <a:pt x="9113838" y="4445895"/>
                </a:lnTo>
                <a:lnTo>
                  <a:pt x="9121775" y="4468117"/>
                </a:lnTo>
                <a:lnTo>
                  <a:pt x="9128125" y="4491132"/>
                </a:lnTo>
                <a:lnTo>
                  <a:pt x="9133681" y="4514941"/>
                </a:lnTo>
                <a:lnTo>
                  <a:pt x="9137650" y="4538749"/>
                </a:lnTo>
                <a:lnTo>
                  <a:pt x="9141619" y="4563352"/>
                </a:lnTo>
                <a:lnTo>
                  <a:pt x="9143206" y="4587954"/>
                </a:lnTo>
                <a:lnTo>
                  <a:pt x="9144000" y="4612557"/>
                </a:lnTo>
                <a:lnTo>
                  <a:pt x="9143206" y="4637953"/>
                </a:lnTo>
                <a:lnTo>
                  <a:pt x="9141619" y="4662555"/>
                </a:lnTo>
                <a:lnTo>
                  <a:pt x="9137650" y="4687158"/>
                </a:lnTo>
                <a:lnTo>
                  <a:pt x="9133681" y="4710966"/>
                </a:lnTo>
                <a:lnTo>
                  <a:pt x="9128125" y="4734775"/>
                </a:lnTo>
                <a:lnTo>
                  <a:pt x="9121775" y="4756997"/>
                </a:lnTo>
                <a:lnTo>
                  <a:pt x="9113838" y="4780012"/>
                </a:lnTo>
                <a:lnTo>
                  <a:pt x="9105106" y="4802233"/>
                </a:lnTo>
                <a:lnTo>
                  <a:pt x="9095581" y="4823661"/>
                </a:lnTo>
                <a:lnTo>
                  <a:pt x="9085262" y="4844296"/>
                </a:lnTo>
                <a:lnTo>
                  <a:pt x="9073356" y="4864930"/>
                </a:lnTo>
                <a:lnTo>
                  <a:pt x="9059862" y="4883977"/>
                </a:lnTo>
                <a:lnTo>
                  <a:pt x="9047162" y="4903818"/>
                </a:lnTo>
                <a:lnTo>
                  <a:pt x="9032875" y="4922071"/>
                </a:lnTo>
                <a:lnTo>
                  <a:pt x="9017000" y="4940324"/>
                </a:lnTo>
                <a:lnTo>
                  <a:pt x="9001125" y="4956991"/>
                </a:lnTo>
                <a:lnTo>
                  <a:pt x="8984456" y="4972863"/>
                </a:lnTo>
                <a:lnTo>
                  <a:pt x="8966994" y="4987942"/>
                </a:lnTo>
                <a:lnTo>
                  <a:pt x="8947944" y="5002227"/>
                </a:lnTo>
                <a:lnTo>
                  <a:pt x="8929688" y="5015719"/>
                </a:lnTo>
                <a:lnTo>
                  <a:pt x="8909050" y="5029211"/>
                </a:lnTo>
                <a:lnTo>
                  <a:pt x="8889206" y="5040321"/>
                </a:lnTo>
                <a:lnTo>
                  <a:pt x="8867775" y="5051432"/>
                </a:lnTo>
                <a:lnTo>
                  <a:pt x="8846344" y="5060956"/>
                </a:lnTo>
                <a:lnTo>
                  <a:pt x="8824912" y="5069686"/>
                </a:lnTo>
                <a:lnTo>
                  <a:pt x="8801894" y="5077622"/>
                </a:lnTo>
                <a:lnTo>
                  <a:pt x="8778875" y="5083971"/>
                </a:lnTo>
                <a:lnTo>
                  <a:pt x="8755062" y="5088733"/>
                </a:lnTo>
                <a:lnTo>
                  <a:pt x="8731250" y="5093494"/>
                </a:lnTo>
                <a:lnTo>
                  <a:pt x="8707438" y="5096669"/>
                </a:lnTo>
                <a:lnTo>
                  <a:pt x="8682831" y="5099050"/>
                </a:lnTo>
                <a:lnTo>
                  <a:pt x="8656638" y="5099050"/>
                </a:lnTo>
                <a:lnTo>
                  <a:pt x="6528594" y="5099050"/>
                </a:lnTo>
                <a:lnTo>
                  <a:pt x="6505575" y="5099050"/>
                </a:lnTo>
                <a:lnTo>
                  <a:pt x="6483350" y="5096669"/>
                </a:lnTo>
                <a:lnTo>
                  <a:pt x="6460331" y="5093494"/>
                </a:lnTo>
                <a:lnTo>
                  <a:pt x="6438106" y="5089526"/>
                </a:lnTo>
                <a:lnTo>
                  <a:pt x="6423025" y="5086352"/>
                </a:lnTo>
                <a:lnTo>
                  <a:pt x="6408738" y="5081590"/>
                </a:lnTo>
                <a:lnTo>
                  <a:pt x="6380163" y="5073654"/>
                </a:lnTo>
                <a:lnTo>
                  <a:pt x="6365875" y="5069686"/>
                </a:lnTo>
                <a:lnTo>
                  <a:pt x="6353175" y="5064924"/>
                </a:lnTo>
                <a:lnTo>
                  <a:pt x="6335713" y="5056988"/>
                </a:lnTo>
                <a:lnTo>
                  <a:pt x="6319044" y="5049845"/>
                </a:lnTo>
                <a:lnTo>
                  <a:pt x="6296025" y="5037941"/>
                </a:lnTo>
                <a:lnTo>
                  <a:pt x="6273006" y="5024449"/>
                </a:lnTo>
                <a:lnTo>
                  <a:pt x="6256338" y="5014132"/>
                </a:lnTo>
                <a:lnTo>
                  <a:pt x="6240463" y="5002227"/>
                </a:lnTo>
                <a:lnTo>
                  <a:pt x="6230938" y="4996672"/>
                </a:lnTo>
                <a:lnTo>
                  <a:pt x="6220619" y="4989529"/>
                </a:lnTo>
                <a:lnTo>
                  <a:pt x="6212681" y="4980799"/>
                </a:lnTo>
                <a:lnTo>
                  <a:pt x="6204744" y="4972863"/>
                </a:lnTo>
                <a:lnTo>
                  <a:pt x="6185694" y="4954610"/>
                </a:lnTo>
                <a:lnTo>
                  <a:pt x="6168231" y="4936356"/>
                </a:lnTo>
                <a:lnTo>
                  <a:pt x="6153150" y="4918897"/>
                </a:lnTo>
                <a:lnTo>
                  <a:pt x="6138863" y="4901437"/>
                </a:lnTo>
                <a:lnTo>
                  <a:pt x="6125369" y="4881596"/>
                </a:lnTo>
                <a:lnTo>
                  <a:pt x="6112669" y="4861755"/>
                </a:lnTo>
                <a:lnTo>
                  <a:pt x="6101556" y="4841121"/>
                </a:lnTo>
                <a:lnTo>
                  <a:pt x="6090444" y="4819693"/>
                </a:lnTo>
                <a:lnTo>
                  <a:pt x="6080919" y="4799059"/>
                </a:lnTo>
                <a:lnTo>
                  <a:pt x="6072981" y="4776837"/>
                </a:lnTo>
                <a:lnTo>
                  <a:pt x="6065044" y="4754616"/>
                </a:lnTo>
                <a:lnTo>
                  <a:pt x="6058694" y="4731601"/>
                </a:lnTo>
                <a:lnTo>
                  <a:pt x="6053931" y="4708586"/>
                </a:lnTo>
                <a:lnTo>
                  <a:pt x="6049963" y="4687158"/>
                </a:lnTo>
                <a:lnTo>
                  <a:pt x="6046788" y="4660968"/>
                </a:lnTo>
                <a:lnTo>
                  <a:pt x="6045200" y="4635572"/>
                </a:lnTo>
                <a:lnTo>
                  <a:pt x="6042819" y="4624461"/>
                </a:lnTo>
                <a:lnTo>
                  <a:pt x="6042025" y="4612557"/>
                </a:lnTo>
                <a:lnTo>
                  <a:pt x="6042819" y="4602240"/>
                </a:lnTo>
                <a:lnTo>
                  <a:pt x="6045200" y="4591129"/>
                </a:lnTo>
                <a:lnTo>
                  <a:pt x="6046788" y="4565733"/>
                </a:lnTo>
                <a:lnTo>
                  <a:pt x="6049169" y="4540337"/>
                </a:lnTo>
                <a:lnTo>
                  <a:pt x="6053931" y="4517322"/>
                </a:lnTo>
                <a:lnTo>
                  <a:pt x="6057900" y="4495100"/>
                </a:lnTo>
                <a:lnTo>
                  <a:pt x="6065044" y="4472085"/>
                </a:lnTo>
                <a:lnTo>
                  <a:pt x="6072188" y="4450657"/>
                </a:lnTo>
                <a:lnTo>
                  <a:pt x="6080919" y="4427642"/>
                </a:lnTo>
                <a:lnTo>
                  <a:pt x="6090444" y="4405420"/>
                </a:lnTo>
                <a:lnTo>
                  <a:pt x="6100763" y="4384786"/>
                </a:lnTo>
                <a:lnTo>
                  <a:pt x="6111875" y="4366533"/>
                </a:lnTo>
                <a:lnTo>
                  <a:pt x="6126163" y="4343517"/>
                </a:lnTo>
                <a:lnTo>
                  <a:pt x="6141244" y="4322089"/>
                </a:lnTo>
                <a:lnTo>
                  <a:pt x="6146006" y="4313360"/>
                </a:lnTo>
                <a:lnTo>
                  <a:pt x="6152356" y="4304630"/>
                </a:lnTo>
                <a:lnTo>
                  <a:pt x="6180931" y="4270504"/>
                </a:lnTo>
                <a:lnTo>
                  <a:pt x="6207125" y="4234791"/>
                </a:lnTo>
                <a:lnTo>
                  <a:pt x="6233319" y="4199077"/>
                </a:lnTo>
                <a:lnTo>
                  <a:pt x="6259513" y="4162571"/>
                </a:lnTo>
                <a:lnTo>
                  <a:pt x="6283325" y="4126857"/>
                </a:lnTo>
                <a:lnTo>
                  <a:pt x="6307138" y="4089557"/>
                </a:lnTo>
                <a:lnTo>
                  <a:pt x="6330156" y="4052257"/>
                </a:lnTo>
                <a:lnTo>
                  <a:pt x="6351588" y="4014956"/>
                </a:lnTo>
                <a:lnTo>
                  <a:pt x="6373019" y="3976862"/>
                </a:lnTo>
                <a:lnTo>
                  <a:pt x="6393656" y="3937974"/>
                </a:lnTo>
                <a:lnTo>
                  <a:pt x="6412706" y="3899087"/>
                </a:lnTo>
                <a:lnTo>
                  <a:pt x="6430963" y="3860199"/>
                </a:lnTo>
                <a:lnTo>
                  <a:pt x="6449219" y="3820518"/>
                </a:lnTo>
                <a:lnTo>
                  <a:pt x="6465888" y="3780043"/>
                </a:lnTo>
                <a:lnTo>
                  <a:pt x="6481763" y="3740361"/>
                </a:lnTo>
                <a:lnTo>
                  <a:pt x="6496844" y="3699886"/>
                </a:lnTo>
                <a:lnTo>
                  <a:pt x="6511131" y="3657824"/>
                </a:lnTo>
                <a:lnTo>
                  <a:pt x="6523831" y="3617349"/>
                </a:lnTo>
                <a:lnTo>
                  <a:pt x="6536531" y="3576081"/>
                </a:lnTo>
                <a:lnTo>
                  <a:pt x="6546850" y="3534018"/>
                </a:lnTo>
                <a:lnTo>
                  <a:pt x="6557169" y="3492750"/>
                </a:lnTo>
                <a:lnTo>
                  <a:pt x="6567488" y="3449894"/>
                </a:lnTo>
                <a:lnTo>
                  <a:pt x="6576219" y="3407038"/>
                </a:lnTo>
                <a:lnTo>
                  <a:pt x="6584156" y="3364182"/>
                </a:lnTo>
                <a:lnTo>
                  <a:pt x="6591300" y="3321327"/>
                </a:lnTo>
                <a:lnTo>
                  <a:pt x="6596856" y="3277677"/>
                </a:lnTo>
                <a:lnTo>
                  <a:pt x="6602413" y="3234028"/>
                </a:lnTo>
                <a:lnTo>
                  <a:pt x="6606381" y="3190378"/>
                </a:lnTo>
                <a:lnTo>
                  <a:pt x="6609556" y="3146729"/>
                </a:lnTo>
                <a:lnTo>
                  <a:pt x="6611938" y="3102286"/>
                </a:lnTo>
                <a:lnTo>
                  <a:pt x="6612731" y="3057843"/>
                </a:lnTo>
                <a:lnTo>
                  <a:pt x="6614319" y="3013400"/>
                </a:lnTo>
                <a:lnTo>
                  <a:pt x="6612731" y="2960227"/>
                </a:lnTo>
                <a:lnTo>
                  <a:pt x="6611144" y="2908641"/>
                </a:lnTo>
                <a:lnTo>
                  <a:pt x="6607969" y="2856262"/>
                </a:lnTo>
                <a:lnTo>
                  <a:pt x="6603206" y="2804676"/>
                </a:lnTo>
                <a:lnTo>
                  <a:pt x="6596856" y="2753090"/>
                </a:lnTo>
                <a:lnTo>
                  <a:pt x="6590506" y="2703092"/>
                </a:lnTo>
                <a:lnTo>
                  <a:pt x="6580981" y="2652300"/>
                </a:lnTo>
                <a:lnTo>
                  <a:pt x="6572250" y="2602301"/>
                </a:lnTo>
                <a:lnTo>
                  <a:pt x="6561138" y="2553096"/>
                </a:lnTo>
                <a:lnTo>
                  <a:pt x="6549231" y="2503098"/>
                </a:lnTo>
                <a:lnTo>
                  <a:pt x="6536531" y="2454687"/>
                </a:lnTo>
                <a:lnTo>
                  <a:pt x="6521450" y="2406275"/>
                </a:lnTo>
                <a:lnTo>
                  <a:pt x="6506369" y="2358658"/>
                </a:lnTo>
                <a:lnTo>
                  <a:pt x="6489700" y="2311834"/>
                </a:lnTo>
                <a:lnTo>
                  <a:pt x="6472238" y="2265010"/>
                </a:lnTo>
                <a:lnTo>
                  <a:pt x="6453188" y="2219773"/>
                </a:lnTo>
                <a:lnTo>
                  <a:pt x="6433344" y="2173743"/>
                </a:lnTo>
                <a:lnTo>
                  <a:pt x="6411913" y="2128506"/>
                </a:lnTo>
                <a:lnTo>
                  <a:pt x="6389688" y="2084857"/>
                </a:lnTo>
                <a:lnTo>
                  <a:pt x="6366669" y="2041207"/>
                </a:lnTo>
                <a:lnTo>
                  <a:pt x="6342856" y="1998351"/>
                </a:lnTo>
                <a:lnTo>
                  <a:pt x="6317456" y="1955496"/>
                </a:lnTo>
                <a:lnTo>
                  <a:pt x="6292056" y="1913433"/>
                </a:lnTo>
                <a:lnTo>
                  <a:pt x="6264275" y="1872958"/>
                </a:lnTo>
                <a:lnTo>
                  <a:pt x="6236494" y="1832483"/>
                </a:lnTo>
                <a:lnTo>
                  <a:pt x="6207125" y="1792802"/>
                </a:lnTo>
                <a:lnTo>
                  <a:pt x="6177756" y="1753914"/>
                </a:lnTo>
                <a:lnTo>
                  <a:pt x="6146800" y="1715820"/>
                </a:lnTo>
                <a:lnTo>
                  <a:pt x="6115050" y="1677726"/>
                </a:lnTo>
                <a:lnTo>
                  <a:pt x="6082506" y="1642013"/>
                </a:lnTo>
                <a:lnTo>
                  <a:pt x="6049169" y="1605506"/>
                </a:lnTo>
                <a:lnTo>
                  <a:pt x="6015038" y="1570587"/>
                </a:lnTo>
                <a:lnTo>
                  <a:pt x="5979319" y="1536461"/>
                </a:lnTo>
                <a:lnTo>
                  <a:pt x="5944394" y="1503128"/>
                </a:lnTo>
                <a:lnTo>
                  <a:pt x="5907088" y="1470590"/>
                </a:lnTo>
                <a:lnTo>
                  <a:pt x="5869781" y="1438845"/>
                </a:lnTo>
                <a:lnTo>
                  <a:pt x="5830888" y="1407893"/>
                </a:lnTo>
                <a:lnTo>
                  <a:pt x="5792788" y="1377735"/>
                </a:lnTo>
                <a:lnTo>
                  <a:pt x="5753100" y="1349165"/>
                </a:lnTo>
                <a:lnTo>
                  <a:pt x="5712619" y="1321388"/>
                </a:lnTo>
                <a:lnTo>
                  <a:pt x="5671344" y="1294405"/>
                </a:lnTo>
                <a:lnTo>
                  <a:pt x="5630069" y="1267421"/>
                </a:lnTo>
                <a:lnTo>
                  <a:pt x="5588000" y="1242819"/>
                </a:lnTo>
                <a:lnTo>
                  <a:pt x="5544344" y="1219010"/>
                </a:lnTo>
                <a:lnTo>
                  <a:pt x="5500688" y="1195201"/>
                </a:lnTo>
                <a:lnTo>
                  <a:pt x="5456238" y="1172980"/>
                </a:lnTo>
                <a:lnTo>
                  <a:pt x="5410994" y="1153139"/>
                </a:lnTo>
                <a:lnTo>
                  <a:pt x="5366544" y="1132505"/>
                </a:lnTo>
                <a:lnTo>
                  <a:pt x="5319713" y="1114251"/>
                </a:lnTo>
                <a:lnTo>
                  <a:pt x="5272881" y="1096792"/>
                </a:lnTo>
                <a:lnTo>
                  <a:pt x="5226050" y="1079332"/>
                </a:lnTo>
                <a:lnTo>
                  <a:pt x="5178425" y="1063459"/>
                </a:lnTo>
                <a:lnTo>
                  <a:pt x="5130006" y="1049968"/>
                </a:lnTo>
                <a:lnTo>
                  <a:pt x="5080794" y="1036476"/>
                </a:lnTo>
                <a:lnTo>
                  <a:pt x="5032375" y="1023778"/>
                </a:lnTo>
                <a:lnTo>
                  <a:pt x="4982369" y="1013461"/>
                </a:lnTo>
                <a:lnTo>
                  <a:pt x="4933156" y="1003937"/>
                </a:lnTo>
                <a:lnTo>
                  <a:pt x="4882356" y="996001"/>
                </a:lnTo>
                <a:lnTo>
                  <a:pt x="4831556" y="988858"/>
                </a:lnTo>
                <a:lnTo>
                  <a:pt x="4779963" y="982509"/>
                </a:lnTo>
                <a:lnTo>
                  <a:pt x="4728369" y="978541"/>
                </a:lnTo>
                <a:lnTo>
                  <a:pt x="4676775" y="974573"/>
                </a:lnTo>
                <a:lnTo>
                  <a:pt x="4624388" y="972986"/>
                </a:lnTo>
                <a:lnTo>
                  <a:pt x="4572000" y="972192"/>
                </a:lnTo>
                <a:lnTo>
                  <a:pt x="4518819" y="972986"/>
                </a:lnTo>
                <a:lnTo>
                  <a:pt x="4467225" y="974573"/>
                </a:lnTo>
                <a:lnTo>
                  <a:pt x="4414838" y="978541"/>
                </a:lnTo>
                <a:lnTo>
                  <a:pt x="4363244" y="982509"/>
                </a:lnTo>
                <a:lnTo>
                  <a:pt x="4311650" y="988858"/>
                </a:lnTo>
                <a:lnTo>
                  <a:pt x="4261644" y="996001"/>
                </a:lnTo>
                <a:lnTo>
                  <a:pt x="4210844" y="1003937"/>
                </a:lnTo>
                <a:lnTo>
                  <a:pt x="4160838" y="1013461"/>
                </a:lnTo>
                <a:lnTo>
                  <a:pt x="4111625" y="1023778"/>
                </a:lnTo>
                <a:lnTo>
                  <a:pt x="4061619" y="1036476"/>
                </a:lnTo>
                <a:lnTo>
                  <a:pt x="4013200" y="1049968"/>
                </a:lnTo>
                <a:lnTo>
                  <a:pt x="3964782" y="1063459"/>
                </a:lnTo>
                <a:lnTo>
                  <a:pt x="3917157" y="1079332"/>
                </a:lnTo>
                <a:lnTo>
                  <a:pt x="3870325" y="1096792"/>
                </a:lnTo>
                <a:lnTo>
                  <a:pt x="3823494" y="1114251"/>
                </a:lnTo>
                <a:lnTo>
                  <a:pt x="3777456" y="1132505"/>
                </a:lnTo>
                <a:lnTo>
                  <a:pt x="3732213" y="1153139"/>
                </a:lnTo>
                <a:lnTo>
                  <a:pt x="3686969" y="1172980"/>
                </a:lnTo>
                <a:lnTo>
                  <a:pt x="3642519" y="1195201"/>
                </a:lnTo>
                <a:lnTo>
                  <a:pt x="3599657" y="1219010"/>
                </a:lnTo>
                <a:lnTo>
                  <a:pt x="3556000" y="1242819"/>
                </a:lnTo>
                <a:lnTo>
                  <a:pt x="3513931" y="1267421"/>
                </a:lnTo>
                <a:lnTo>
                  <a:pt x="3471863" y="1294405"/>
                </a:lnTo>
                <a:lnTo>
                  <a:pt x="3431381" y="1321388"/>
                </a:lnTo>
                <a:lnTo>
                  <a:pt x="3390106" y="1349165"/>
                </a:lnTo>
                <a:lnTo>
                  <a:pt x="3350419" y="1377735"/>
                </a:lnTo>
                <a:lnTo>
                  <a:pt x="3311525" y="1407893"/>
                </a:lnTo>
                <a:lnTo>
                  <a:pt x="3274219" y="1438845"/>
                </a:lnTo>
                <a:lnTo>
                  <a:pt x="3236119" y="1470590"/>
                </a:lnTo>
                <a:lnTo>
                  <a:pt x="3199607" y="1503128"/>
                </a:lnTo>
                <a:lnTo>
                  <a:pt x="3163888" y="1536461"/>
                </a:lnTo>
                <a:lnTo>
                  <a:pt x="3128169" y="1570587"/>
                </a:lnTo>
                <a:lnTo>
                  <a:pt x="3094038" y="1605506"/>
                </a:lnTo>
                <a:lnTo>
                  <a:pt x="3060700" y="1642013"/>
                </a:lnTo>
                <a:lnTo>
                  <a:pt x="3028950" y="1677726"/>
                </a:lnTo>
                <a:lnTo>
                  <a:pt x="2997200" y="1715820"/>
                </a:lnTo>
                <a:lnTo>
                  <a:pt x="2966244" y="1753914"/>
                </a:lnTo>
                <a:lnTo>
                  <a:pt x="2936082" y="1792802"/>
                </a:lnTo>
                <a:lnTo>
                  <a:pt x="2906713" y="1832483"/>
                </a:lnTo>
                <a:lnTo>
                  <a:pt x="2878931" y="1872958"/>
                </a:lnTo>
                <a:lnTo>
                  <a:pt x="2851944" y="1913433"/>
                </a:lnTo>
                <a:lnTo>
                  <a:pt x="2825750" y="1955496"/>
                </a:lnTo>
                <a:lnTo>
                  <a:pt x="2801144" y="1998351"/>
                </a:lnTo>
                <a:lnTo>
                  <a:pt x="2776538" y="2041207"/>
                </a:lnTo>
                <a:lnTo>
                  <a:pt x="2753519" y="2084857"/>
                </a:lnTo>
                <a:lnTo>
                  <a:pt x="2731294" y="2128506"/>
                </a:lnTo>
                <a:lnTo>
                  <a:pt x="2709863" y="2173743"/>
                </a:lnTo>
                <a:lnTo>
                  <a:pt x="2690813" y="2219773"/>
                </a:lnTo>
                <a:lnTo>
                  <a:pt x="2670969" y="2265010"/>
                </a:lnTo>
                <a:lnTo>
                  <a:pt x="2653506" y="2311834"/>
                </a:lnTo>
                <a:lnTo>
                  <a:pt x="2636838" y="2358658"/>
                </a:lnTo>
                <a:lnTo>
                  <a:pt x="2621757" y="2406275"/>
                </a:lnTo>
                <a:lnTo>
                  <a:pt x="2607469" y="2454687"/>
                </a:lnTo>
                <a:lnTo>
                  <a:pt x="2594769" y="2503098"/>
                </a:lnTo>
                <a:lnTo>
                  <a:pt x="2582069" y="2553096"/>
                </a:lnTo>
                <a:lnTo>
                  <a:pt x="2571750" y="2602301"/>
                </a:lnTo>
                <a:lnTo>
                  <a:pt x="2561432" y="2652300"/>
                </a:lnTo>
                <a:lnTo>
                  <a:pt x="2552700" y="2703092"/>
                </a:lnTo>
                <a:lnTo>
                  <a:pt x="2545557" y="2753090"/>
                </a:lnTo>
                <a:lnTo>
                  <a:pt x="2540794" y="2804676"/>
                </a:lnTo>
                <a:lnTo>
                  <a:pt x="2535238" y="2856262"/>
                </a:lnTo>
                <a:lnTo>
                  <a:pt x="2532856" y="2908641"/>
                </a:lnTo>
                <a:lnTo>
                  <a:pt x="2529682" y="2960227"/>
                </a:lnTo>
                <a:lnTo>
                  <a:pt x="2529682" y="3013400"/>
                </a:lnTo>
                <a:lnTo>
                  <a:pt x="2529682" y="3057843"/>
                </a:lnTo>
                <a:lnTo>
                  <a:pt x="2532063" y="3102286"/>
                </a:lnTo>
                <a:lnTo>
                  <a:pt x="2533650" y="3146729"/>
                </a:lnTo>
                <a:lnTo>
                  <a:pt x="2536825" y="3190378"/>
                </a:lnTo>
                <a:lnTo>
                  <a:pt x="2541588" y="3234028"/>
                </a:lnTo>
                <a:lnTo>
                  <a:pt x="2547144" y="3277677"/>
                </a:lnTo>
                <a:lnTo>
                  <a:pt x="2551906" y="3321327"/>
                </a:lnTo>
                <a:lnTo>
                  <a:pt x="2559050" y="3364182"/>
                </a:lnTo>
                <a:lnTo>
                  <a:pt x="2566988" y="3407038"/>
                </a:lnTo>
                <a:lnTo>
                  <a:pt x="2575719" y="3449894"/>
                </a:lnTo>
                <a:lnTo>
                  <a:pt x="2585244" y="3492750"/>
                </a:lnTo>
                <a:lnTo>
                  <a:pt x="2596356" y="3534018"/>
                </a:lnTo>
                <a:lnTo>
                  <a:pt x="2607469" y="3576081"/>
                </a:lnTo>
                <a:lnTo>
                  <a:pt x="2620169" y="3617349"/>
                </a:lnTo>
                <a:lnTo>
                  <a:pt x="2632869" y="3657824"/>
                </a:lnTo>
                <a:lnTo>
                  <a:pt x="2647156" y="3699886"/>
                </a:lnTo>
                <a:lnTo>
                  <a:pt x="2662238" y="3740361"/>
                </a:lnTo>
                <a:lnTo>
                  <a:pt x="2678113" y="3780043"/>
                </a:lnTo>
                <a:lnTo>
                  <a:pt x="2694781" y="3820518"/>
                </a:lnTo>
                <a:lnTo>
                  <a:pt x="2713038" y="3860199"/>
                </a:lnTo>
                <a:lnTo>
                  <a:pt x="2731294" y="3899087"/>
                </a:lnTo>
                <a:lnTo>
                  <a:pt x="2750344" y="3937974"/>
                </a:lnTo>
                <a:lnTo>
                  <a:pt x="2770188" y="3976862"/>
                </a:lnTo>
                <a:lnTo>
                  <a:pt x="2790825" y="4014956"/>
                </a:lnTo>
                <a:lnTo>
                  <a:pt x="2813050" y="4052257"/>
                </a:lnTo>
                <a:lnTo>
                  <a:pt x="2836069" y="4089557"/>
                </a:lnTo>
                <a:lnTo>
                  <a:pt x="2859881" y="4126857"/>
                </a:lnTo>
                <a:lnTo>
                  <a:pt x="2884488" y="4162571"/>
                </a:lnTo>
                <a:lnTo>
                  <a:pt x="2909094" y="4199077"/>
                </a:lnTo>
                <a:lnTo>
                  <a:pt x="2936082" y="4234791"/>
                </a:lnTo>
                <a:lnTo>
                  <a:pt x="2963069" y="4270504"/>
                </a:lnTo>
                <a:lnTo>
                  <a:pt x="2990850" y="4304630"/>
                </a:lnTo>
                <a:lnTo>
                  <a:pt x="2997200" y="4313360"/>
                </a:lnTo>
                <a:lnTo>
                  <a:pt x="3001963" y="4322089"/>
                </a:lnTo>
                <a:lnTo>
                  <a:pt x="3017044" y="4343517"/>
                </a:lnTo>
                <a:lnTo>
                  <a:pt x="3031331" y="4366533"/>
                </a:lnTo>
                <a:lnTo>
                  <a:pt x="3042444" y="4384786"/>
                </a:lnTo>
                <a:lnTo>
                  <a:pt x="3052763" y="4405420"/>
                </a:lnTo>
                <a:lnTo>
                  <a:pt x="3062288" y="4427642"/>
                </a:lnTo>
                <a:lnTo>
                  <a:pt x="3071019" y="4450657"/>
                </a:lnTo>
                <a:lnTo>
                  <a:pt x="3078957" y="4472085"/>
                </a:lnTo>
                <a:lnTo>
                  <a:pt x="3085306" y="4495100"/>
                </a:lnTo>
                <a:lnTo>
                  <a:pt x="3090069" y="4517322"/>
                </a:lnTo>
                <a:lnTo>
                  <a:pt x="3094038" y="4540337"/>
                </a:lnTo>
                <a:lnTo>
                  <a:pt x="3096419" y="4565733"/>
                </a:lnTo>
                <a:lnTo>
                  <a:pt x="3098800" y="4591129"/>
                </a:lnTo>
                <a:lnTo>
                  <a:pt x="3100388" y="4602240"/>
                </a:lnTo>
                <a:lnTo>
                  <a:pt x="3101182" y="4612557"/>
                </a:lnTo>
                <a:lnTo>
                  <a:pt x="3101182" y="4618906"/>
                </a:lnTo>
                <a:lnTo>
                  <a:pt x="3100388" y="4624461"/>
                </a:lnTo>
                <a:lnTo>
                  <a:pt x="3098007" y="4635572"/>
                </a:lnTo>
                <a:lnTo>
                  <a:pt x="3096419" y="4660968"/>
                </a:lnTo>
                <a:lnTo>
                  <a:pt x="3094038" y="4687158"/>
                </a:lnTo>
                <a:lnTo>
                  <a:pt x="3089275" y="4708586"/>
                </a:lnTo>
                <a:lnTo>
                  <a:pt x="3084513" y="4731601"/>
                </a:lnTo>
                <a:lnTo>
                  <a:pt x="3078163" y="4754616"/>
                </a:lnTo>
                <a:lnTo>
                  <a:pt x="3071019" y="4776837"/>
                </a:lnTo>
                <a:lnTo>
                  <a:pt x="3062288" y="4799059"/>
                </a:lnTo>
                <a:lnTo>
                  <a:pt x="3052763" y="4819693"/>
                </a:lnTo>
                <a:lnTo>
                  <a:pt x="3041650" y="4841121"/>
                </a:lnTo>
                <a:lnTo>
                  <a:pt x="3030538" y="4861755"/>
                </a:lnTo>
                <a:lnTo>
                  <a:pt x="3017838" y="4881596"/>
                </a:lnTo>
                <a:lnTo>
                  <a:pt x="3003550" y="4901437"/>
                </a:lnTo>
                <a:lnTo>
                  <a:pt x="2990057" y="4918897"/>
                </a:lnTo>
                <a:lnTo>
                  <a:pt x="2974975" y="4936356"/>
                </a:lnTo>
                <a:lnTo>
                  <a:pt x="2956719" y="4954610"/>
                </a:lnTo>
                <a:lnTo>
                  <a:pt x="2939256" y="4972863"/>
                </a:lnTo>
                <a:lnTo>
                  <a:pt x="2930525" y="4980799"/>
                </a:lnTo>
                <a:lnTo>
                  <a:pt x="2922588" y="4989529"/>
                </a:lnTo>
                <a:lnTo>
                  <a:pt x="2913857" y="4994291"/>
                </a:lnTo>
                <a:lnTo>
                  <a:pt x="2905125" y="5000640"/>
                </a:lnTo>
                <a:lnTo>
                  <a:pt x="2883694" y="5015719"/>
                </a:lnTo>
                <a:lnTo>
                  <a:pt x="2861469" y="5029211"/>
                </a:lnTo>
                <a:lnTo>
                  <a:pt x="2842419" y="5040321"/>
                </a:lnTo>
                <a:lnTo>
                  <a:pt x="2821782" y="5051432"/>
                </a:lnTo>
                <a:lnTo>
                  <a:pt x="2800350" y="5060956"/>
                </a:lnTo>
                <a:lnTo>
                  <a:pt x="2777331" y="5068892"/>
                </a:lnTo>
                <a:lnTo>
                  <a:pt x="2755107" y="5076828"/>
                </a:lnTo>
                <a:lnTo>
                  <a:pt x="2732088" y="5083177"/>
                </a:lnTo>
                <a:lnTo>
                  <a:pt x="2709863" y="5087939"/>
                </a:lnTo>
                <a:lnTo>
                  <a:pt x="2686844" y="5091907"/>
                </a:lnTo>
                <a:lnTo>
                  <a:pt x="2661444" y="5095082"/>
                </a:lnTo>
                <a:lnTo>
                  <a:pt x="2636044" y="5096669"/>
                </a:lnTo>
                <a:lnTo>
                  <a:pt x="2624931" y="5097462"/>
                </a:lnTo>
                <a:lnTo>
                  <a:pt x="2614613" y="5099050"/>
                </a:lnTo>
                <a:lnTo>
                  <a:pt x="486569" y="5099050"/>
                </a:lnTo>
                <a:lnTo>
                  <a:pt x="461169" y="5099050"/>
                </a:lnTo>
                <a:lnTo>
                  <a:pt x="436563" y="5096669"/>
                </a:lnTo>
                <a:lnTo>
                  <a:pt x="411956" y="5093494"/>
                </a:lnTo>
                <a:lnTo>
                  <a:pt x="388144" y="5088733"/>
                </a:lnTo>
                <a:lnTo>
                  <a:pt x="364331" y="5083971"/>
                </a:lnTo>
                <a:lnTo>
                  <a:pt x="341313" y="5077622"/>
                </a:lnTo>
                <a:lnTo>
                  <a:pt x="318294" y="5069686"/>
                </a:lnTo>
                <a:lnTo>
                  <a:pt x="296863" y="5060956"/>
                </a:lnTo>
                <a:lnTo>
                  <a:pt x="275431" y="5051432"/>
                </a:lnTo>
                <a:lnTo>
                  <a:pt x="254000" y="5040321"/>
                </a:lnTo>
                <a:lnTo>
                  <a:pt x="234156" y="5029211"/>
                </a:lnTo>
                <a:lnTo>
                  <a:pt x="214313" y="5015719"/>
                </a:lnTo>
                <a:lnTo>
                  <a:pt x="195263" y="5002227"/>
                </a:lnTo>
                <a:lnTo>
                  <a:pt x="176213" y="4987942"/>
                </a:lnTo>
                <a:lnTo>
                  <a:pt x="158750" y="4972863"/>
                </a:lnTo>
                <a:lnTo>
                  <a:pt x="142081" y="4956991"/>
                </a:lnTo>
                <a:lnTo>
                  <a:pt x="126206" y="4940324"/>
                </a:lnTo>
                <a:lnTo>
                  <a:pt x="111125" y="4922071"/>
                </a:lnTo>
                <a:lnTo>
                  <a:pt x="96044" y="4903818"/>
                </a:lnTo>
                <a:lnTo>
                  <a:pt x="83344" y="4883977"/>
                </a:lnTo>
                <a:lnTo>
                  <a:pt x="70644" y="4864930"/>
                </a:lnTo>
                <a:lnTo>
                  <a:pt x="57944" y="4844296"/>
                </a:lnTo>
                <a:lnTo>
                  <a:pt x="47625" y="4823661"/>
                </a:lnTo>
                <a:lnTo>
                  <a:pt x="38100" y="4802233"/>
                </a:lnTo>
                <a:lnTo>
                  <a:pt x="29369" y="4780012"/>
                </a:lnTo>
                <a:lnTo>
                  <a:pt x="22225" y="4756997"/>
                </a:lnTo>
                <a:lnTo>
                  <a:pt x="15081" y="4734775"/>
                </a:lnTo>
                <a:lnTo>
                  <a:pt x="9525" y="4710966"/>
                </a:lnTo>
                <a:lnTo>
                  <a:pt x="5556" y="4687158"/>
                </a:lnTo>
                <a:lnTo>
                  <a:pt x="2381" y="4662555"/>
                </a:lnTo>
                <a:lnTo>
                  <a:pt x="794" y="4637953"/>
                </a:lnTo>
                <a:lnTo>
                  <a:pt x="0" y="4612557"/>
                </a:lnTo>
                <a:lnTo>
                  <a:pt x="794" y="4587954"/>
                </a:lnTo>
                <a:lnTo>
                  <a:pt x="2381" y="4563352"/>
                </a:lnTo>
                <a:lnTo>
                  <a:pt x="5556" y="4538749"/>
                </a:lnTo>
                <a:lnTo>
                  <a:pt x="9525" y="4514941"/>
                </a:lnTo>
                <a:lnTo>
                  <a:pt x="15081" y="4491132"/>
                </a:lnTo>
                <a:lnTo>
                  <a:pt x="22225" y="4468117"/>
                </a:lnTo>
                <a:lnTo>
                  <a:pt x="29369" y="4445895"/>
                </a:lnTo>
                <a:lnTo>
                  <a:pt x="38100" y="4423674"/>
                </a:lnTo>
                <a:lnTo>
                  <a:pt x="47625" y="4401452"/>
                </a:lnTo>
                <a:lnTo>
                  <a:pt x="57944" y="4380818"/>
                </a:lnTo>
                <a:lnTo>
                  <a:pt x="70644" y="4360184"/>
                </a:lnTo>
                <a:lnTo>
                  <a:pt x="83344" y="4341136"/>
                </a:lnTo>
                <a:lnTo>
                  <a:pt x="96044" y="4321296"/>
                </a:lnTo>
                <a:lnTo>
                  <a:pt x="111125" y="4303836"/>
                </a:lnTo>
                <a:lnTo>
                  <a:pt x="126206" y="4286376"/>
                </a:lnTo>
                <a:lnTo>
                  <a:pt x="142081" y="4268916"/>
                </a:lnTo>
                <a:lnTo>
                  <a:pt x="158750" y="4253044"/>
                </a:lnTo>
                <a:lnTo>
                  <a:pt x="176213" y="4237965"/>
                </a:lnTo>
                <a:lnTo>
                  <a:pt x="195263" y="4223680"/>
                </a:lnTo>
                <a:lnTo>
                  <a:pt x="214313" y="4209394"/>
                </a:lnTo>
                <a:lnTo>
                  <a:pt x="234156" y="4197490"/>
                </a:lnTo>
                <a:lnTo>
                  <a:pt x="254000" y="4185586"/>
                </a:lnTo>
                <a:lnTo>
                  <a:pt x="275431" y="4174475"/>
                </a:lnTo>
                <a:lnTo>
                  <a:pt x="296863" y="4164158"/>
                </a:lnTo>
                <a:lnTo>
                  <a:pt x="318294" y="4156222"/>
                </a:lnTo>
                <a:lnTo>
                  <a:pt x="341313" y="4148285"/>
                </a:lnTo>
                <a:lnTo>
                  <a:pt x="364331" y="4141936"/>
                </a:lnTo>
                <a:lnTo>
                  <a:pt x="388144" y="4136381"/>
                </a:lnTo>
                <a:lnTo>
                  <a:pt x="411956" y="4131619"/>
                </a:lnTo>
                <a:lnTo>
                  <a:pt x="436563" y="4129238"/>
                </a:lnTo>
                <a:lnTo>
                  <a:pt x="461169" y="4127651"/>
                </a:lnTo>
                <a:lnTo>
                  <a:pt x="486569" y="4126857"/>
                </a:lnTo>
                <a:lnTo>
                  <a:pt x="1770856" y="4126857"/>
                </a:lnTo>
                <a:lnTo>
                  <a:pt x="1745456" y="4060193"/>
                </a:lnTo>
                <a:lnTo>
                  <a:pt x="1721644" y="3993528"/>
                </a:lnTo>
                <a:lnTo>
                  <a:pt x="1699419" y="3925276"/>
                </a:lnTo>
                <a:lnTo>
                  <a:pt x="1678781" y="3857818"/>
                </a:lnTo>
                <a:lnTo>
                  <a:pt x="1658938" y="3789566"/>
                </a:lnTo>
                <a:lnTo>
                  <a:pt x="1642269" y="3720521"/>
                </a:lnTo>
                <a:lnTo>
                  <a:pt x="1625600" y="3651475"/>
                </a:lnTo>
                <a:lnTo>
                  <a:pt x="1611313" y="3581636"/>
                </a:lnTo>
                <a:lnTo>
                  <a:pt x="1598613" y="3511797"/>
                </a:lnTo>
                <a:lnTo>
                  <a:pt x="1587500" y="3441164"/>
                </a:lnTo>
                <a:lnTo>
                  <a:pt x="1578769" y="3369738"/>
                </a:lnTo>
                <a:lnTo>
                  <a:pt x="1570832" y="3299105"/>
                </a:lnTo>
                <a:lnTo>
                  <a:pt x="1564481" y="3227679"/>
                </a:lnTo>
                <a:lnTo>
                  <a:pt x="1560513" y="3156252"/>
                </a:lnTo>
                <a:lnTo>
                  <a:pt x="1557338" y="3084826"/>
                </a:lnTo>
                <a:lnTo>
                  <a:pt x="1556544" y="3013400"/>
                </a:lnTo>
                <a:lnTo>
                  <a:pt x="1558131" y="2935624"/>
                </a:lnTo>
                <a:lnTo>
                  <a:pt x="1561307" y="2857849"/>
                </a:lnTo>
                <a:lnTo>
                  <a:pt x="1565275" y="2781661"/>
                </a:lnTo>
                <a:lnTo>
                  <a:pt x="1572419" y="2705472"/>
                </a:lnTo>
                <a:lnTo>
                  <a:pt x="1581150" y="2629284"/>
                </a:lnTo>
                <a:lnTo>
                  <a:pt x="1592263" y="2554684"/>
                </a:lnTo>
                <a:lnTo>
                  <a:pt x="1604169" y="2480876"/>
                </a:lnTo>
                <a:lnTo>
                  <a:pt x="1618456" y="2406275"/>
                </a:lnTo>
                <a:lnTo>
                  <a:pt x="1634331" y="2333262"/>
                </a:lnTo>
                <a:lnTo>
                  <a:pt x="1651794" y="2261042"/>
                </a:lnTo>
                <a:lnTo>
                  <a:pt x="1671638" y="2189616"/>
                </a:lnTo>
                <a:lnTo>
                  <a:pt x="1692275" y="2118189"/>
                </a:lnTo>
                <a:lnTo>
                  <a:pt x="1715294" y="2047556"/>
                </a:lnTo>
                <a:lnTo>
                  <a:pt x="1739900" y="1977717"/>
                </a:lnTo>
                <a:lnTo>
                  <a:pt x="1766888" y="1908672"/>
                </a:lnTo>
                <a:lnTo>
                  <a:pt x="1793875" y="1841213"/>
                </a:lnTo>
                <a:lnTo>
                  <a:pt x="1824038" y="1773755"/>
                </a:lnTo>
                <a:lnTo>
                  <a:pt x="1854994" y="1707884"/>
                </a:lnTo>
                <a:lnTo>
                  <a:pt x="1887538" y="1642807"/>
                </a:lnTo>
                <a:lnTo>
                  <a:pt x="1920875" y="1578523"/>
                </a:lnTo>
                <a:lnTo>
                  <a:pt x="1957388" y="1514239"/>
                </a:lnTo>
                <a:lnTo>
                  <a:pt x="1994694" y="1452336"/>
                </a:lnTo>
                <a:lnTo>
                  <a:pt x="2032000" y="1390433"/>
                </a:lnTo>
                <a:lnTo>
                  <a:pt x="2073275" y="1329324"/>
                </a:lnTo>
                <a:lnTo>
                  <a:pt x="2114550" y="1269009"/>
                </a:lnTo>
                <a:lnTo>
                  <a:pt x="2156619" y="1211074"/>
                </a:lnTo>
                <a:lnTo>
                  <a:pt x="2201069" y="1153933"/>
                </a:lnTo>
                <a:lnTo>
                  <a:pt x="2245519" y="1097585"/>
                </a:lnTo>
                <a:lnTo>
                  <a:pt x="2292350" y="1042031"/>
                </a:lnTo>
                <a:lnTo>
                  <a:pt x="2340769" y="988065"/>
                </a:lnTo>
                <a:lnTo>
                  <a:pt x="2390775" y="934892"/>
                </a:lnTo>
                <a:lnTo>
                  <a:pt x="2440781" y="883306"/>
                </a:lnTo>
                <a:lnTo>
                  <a:pt x="2493169" y="832514"/>
                </a:lnTo>
                <a:lnTo>
                  <a:pt x="2545557" y="783309"/>
                </a:lnTo>
                <a:lnTo>
                  <a:pt x="2599532" y="735692"/>
                </a:lnTo>
                <a:lnTo>
                  <a:pt x="2655094" y="688868"/>
                </a:lnTo>
                <a:lnTo>
                  <a:pt x="2711450" y="642837"/>
                </a:lnTo>
                <a:lnTo>
                  <a:pt x="2769394" y="599188"/>
                </a:lnTo>
                <a:lnTo>
                  <a:pt x="2827338" y="556332"/>
                </a:lnTo>
                <a:lnTo>
                  <a:pt x="2887663" y="515063"/>
                </a:lnTo>
                <a:lnTo>
                  <a:pt x="2947988" y="474589"/>
                </a:lnTo>
                <a:lnTo>
                  <a:pt x="3009900" y="436494"/>
                </a:lnTo>
                <a:lnTo>
                  <a:pt x="3072606" y="399988"/>
                </a:lnTo>
                <a:lnTo>
                  <a:pt x="3136106" y="363481"/>
                </a:lnTo>
                <a:lnTo>
                  <a:pt x="3200400" y="330148"/>
                </a:lnTo>
                <a:lnTo>
                  <a:pt x="3266281" y="297610"/>
                </a:lnTo>
                <a:lnTo>
                  <a:pt x="3332163" y="266658"/>
                </a:lnTo>
                <a:lnTo>
                  <a:pt x="3398838" y="236501"/>
                </a:lnTo>
                <a:lnTo>
                  <a:pt x="3467100" y="208724"/>
                </a:lnTo>
                <a:lnTo>
                  <a:pt x="3536157" y="182534"/>
                </a:lnTo>
                <a:lnTo>
                  <a:pt x="3606006" y="157932"/>
                </a:lnTo>
                <a:lnTo>
                  <a:pt x="3676650" y="134916"/>
                </a:lnTo>
                <a:lnTo>
                  <a:pt x="3747294" y="113488"/>
                </a:lnTo>
                <a:lnTo>
                  <a:pt x="3819525" y="94441"/>
                </a:lnTo>
                <a:lnTo>
                  <a:pt x="3891756" y="76982"/>
                </a:lnTo>
                <a:lnTo>
                  <a:pt x="3964782" y="61109"/>
                </a:lnTo>
                <a:lnTo>
                  <a:pt x="4039394" y="46824"/>
                </a:lnTo>
                <a:lnTo>
                  <a:pt x="4113213" y="34126"/>
                </a:lnTo>
                <a:lnTo>
                  <a:pt x="4187825" y="23809"/>
                </a:lnTo>
                <a:lnTo>
                  <a:pt x="4264025" y="15079"/>
                </a:lnTo>
                <a:lnTo>
                  <a:pt x="4340225" y="7936"/>
                </a:lnTo>
                <a:lnTo>
                  <a:pt x="4416425" y="3174"/>
                </a:lnTo>
                <a:lnTo>
                  <a:pt x="4494213" y="793"/>
                </a:lnTo>
                <a:lnTo>
                  <a:pt x="45720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2" name="KSO_Shape">
            <a:extLst>
              <a:ext uri="{FF2B5EF4-FFF2-40B4-BE49-F238E27FC236}">
                <a16:creationId xmlns:a16="http://schemas.microsoft.com/office/drawing/2014/main" id="{6CD50D3F-2ECA-4297-A4A1-6C67688E77FA}"/>
              </a:ext>
            </a:extLst>
          </p:cNvPr>
          <p:cNvSpPr>
            <a:spLocks/>
          </p:cNvSpPr>
          <p:nvPr/>
        </p:nvSpPr>
        <p:spPr bwMode="auto">
          <a:xfrm>
            <a:off x="9367748" y="4344338"/>
            <a:ext cx="1109751" cy="617761"/>
          </a:xfrm>
          <a:custGeom>
            <a:avLst/>
            <a:gdLst>
              <a:gd name="T0" fmla="*/ 470958 w 9144000"/>
              <a:gd name="T1" fmla="*/ 588146 h 5086350"/>
              <a:gd name="T2" fmla="*/ 505354 w 9144000"/>
              <a:gd name="T3" fmla="*/ 606184 h 5086350"/>
              <a:gd name="T4" fmla="*/ 1085453 w 9144000"/>
              <a:gd name="T5" fmla="*/ 590794 h 5086350"/>
              <a:gd name="T6" fmla="*/ 1122660 w 9144000"/>
              <a:gd name="T7" fmla="*/ 583843 h 5086350"/>
              <a:gd name="T8" fmla="*/ 1159867 w 9144000"/>
              <a:gd name="T9" fmla="*/ 590794 h 5086350"/>
              <a:gd name="T10" fmla="*/ 1740297 w 9144000"/>
              <a:gd name="T11" fmla="*/ 606184 h 5086350"/>
              <a:gd name="T12" fmla="*/ 1780646 w 9144000"/>
              <a:gd name="T13" fmla="*/ 586491 h 5086350"/>
              <a:gd name="T14" fmla="*/ 1824302 w 9144000"/>
              <a:gd name="T15" fmla="*/ 585829 h 5086350"/>
              <a:gd name="T16" fmla="*/ 1864320 w 9144000"/>
              <a:gd name="T17" fmla="*/ 603867 h 5086350"/>
              <a:gd name="T18" fmla="*/ 1893921 w 9144000"/>
              <a:gd name="T19" fmla="*/ 638951 h 5086350"/>
              <a:gd name="T20" fmla="*/ 1905000 w 9144000"/>
              <a:gd name="T21" fmla="*/ 681647 h 5086350"/>
              <a:gd name="T22" fmla="*/ 1897228 w 9144000"/>
              <a:gd name="T23" fmla="*/ 724509 h 5086350"/>
              <a:gd name="T24" fmla="*/ 1871100 w 9144000"/>
              <a:gd name="T25" fmla="*/ 760916 h 5086350"/>
              <a:gd name="T26" fmla="*/ 1500518 w 9144000"/>
              <a:gd name="T27" fmla="*/ 1053500 h 5086350"/>
              <a:gd name="T28" fmla="*/ 1463146 w 9144000"/>
              <a:gd name="T29" fmla="*/ 1060450 h 5086350"/>
              <a:gd name="T30" fmla="*/ 1425939 w 9144000"/>
              <a:gd name="T31" fmla="*/ 1053500 h 5086350"/>
              <a:gd name="T32" fmla="*/ 845675 w 9144000"/>
              <a:gd name="T33" fmla="*/ 1038109 h 5086350"/>
              <a:gd name="T34" fmla="*/ 811279 w 9144000"/>
              <a:gd name="T35" fmla="*/ 1056147 h 5086350"/>
              <a:gd name="T36" fmla="*/ 773741 w 9144000"/>
              <a:gd name="T37" fmla="*/ 1060119 h 5086350"/>
              <a:gd name="T38" fmla="*/ 737195 w 9144000"/>
              <a:gd name="T39" fmla="*/ 1050024 h 5086350"/>
              <a:gd name="T40" fmla="*/ 157758 w 9144000"/>
              <a:gd name="T41" fmla="*/ 1043405 h 5086350"/>
              <a:gd name="T42" fmla="*/ 122204 w 9144000"/>
              <a:gd name="T43" fmla="*/ 1058299 h 5086350"/>
              <a:gd name="T44" fmla="*/ 79375 w 9144000"/>
              <a:gd name="T45" fmla="*/ 1058133 h 5086350"/>
              <a:gd name="T46" fmla="*/ 34561 w 9144000"/>
              <a:gd name="T47" fmla="*/ 1035461 h 5086350"/>
              <a:gd name="T48" fmla="*/ 7111 w 9144000"/>
              <a:gd name="T49" fmla="*/ 996240 h 5086350"/>
              <a:gd name="T50" fmla="*/ 165 w 9144000"/>
              <a:gd name="T51" fmla="*/ 953048 h 5086350"/>
              <a:gd name="T52" fmla="*/ 12072 w 9144000"/>
              <a:gd name="T53" fmla="*/ 911014 h 5086350"/>
              <a:gd name="T54" fmla="*/ 378189 w 9144000"/>
              <a:gd name="T55" fmla="*/ 606184 h 5086350"/>
              <a:gd name="T56" fmla="*/ 412585 w 9144000"/>
              <a:gd name="T57" fmla="*/ 588146 h 5086350"/>
              <a:gd name="T58" fmla="*/ 445988 w 9144000"/>
              <a:gd name="T59" fmla="*/ 0 h 5086350"/>
              <a:gd name="T60" fmla="*/ 482865 w 9144000"/>
              <a:gd name="T61" fmla="*/ 8605 h 5086350"/>
              <a:gd name="T62" fmla="*/ 1062633 w 9144000"/>
              <a:gd name="T63" fmla="*/ 19693 h 5086350"/>
              <a:gd name="T64" fmla="*/ 1097525 w 9144000"/>
              <a:gd name="T65" fmla="*/ 3144 h 5086350"/>
              <a:gd name="T66" fmla="*/ 1135228 w 9144000"/>
              <a:gd name="T67" fmla="*/ 662 h 5086350"/>
              <a:gd name="T68" fmla="*/ 1171443 w 9144000"/>
              <a:gd name="T69" fmla="*/ 12577 h 5086350"/>
              <a:gd name="T70" fmla="*/ 1752865 w 9144000"/>
              <a:gd name="T71" fmla="*/ 13570 h 5086350"/>
              <a:gd name="T72" fmla="*/ 1795198 w 9144000"/>
              <a:gd name="T73" fmla="*/ 331 h 5086350"/>
              <a:gd name="T74" fmla="*/ 1838193 w 9144000"/>
              <a:gd name="T75" fmla="*/ 6123 h 5086350"/>
              <a:gd name="T76" fmla="*/ 1875730 w 9144000"/>
              <a:gd name="T77" fmla="*/ 29953 h 5086350"/>
              <a:gd name="T78" fmla="*/ 1899708 w 9144000"/>
              <a:gd name="T79" fmla="*/ 68843 h 5086350"/>
              <a:gd name="T80" fmla="*/ 1904504 w 9144000"/>
              <a:gd name="T81" fmla="*/ 112367 h 5086350"/>
              <a:gd name="T82" fmla="*/ 1890448 w 9144000"/>
              <a:gd name="T83" fmla="*/ 153904 h 5086350"/>
              <a:gd name="T84" fmla="*/ 1523008 w 9144000"/>
              <a:gd name="T85" fmla="*/ 456914 h 5086350"/>
              <a:gd name="T86" fmla="*/ 1488281 w 9144000"/>
              <a:gd name="T87" fmla="*/ 473463 h 5086350"/>
              <a:gd name="T88" fmla="*/ 1450578 w 9144000"/>
              <a:gd name="T89" fmla="*/ 475779 h 5086350"/>
              <a:gd name="T90" fmla="*/ 1414198 w 9144000"/>
              <a:gd name="T91" fmla="*/ 464030 h 5086350"/>
              <a:gd name="T92" fmla="*/ 834760 w 9144000"/>
              <a:gd name="T93" fmla="*/ 461878 h 5086350"/>
              <a:gd name="T94" fmla="*/ 799042 w 9144000"/>
              <a:gd name="T95" fmla="*/ 475283 h 5086350"/>
              <a:gd name="T96" fmla="*/ 761339 w 9144000"/>
              <a:gd name="T97" fmla="*/ 474455 h 5086350"/>
              <a:gd name="T98" fmla="*/ 725785 w 9144000"/>
              <a:gd name="T99" fmla="*/ 459396 h 5086350"/>
              <a:gd name="T100" fmla="*/ 146348 w 9144000"/>
              <a:gd name="T101" fmla="*/ 466015 h 5086350"/>
              <a:gd name="T102" fmla="*/ 109802 w 9144000"/>
              <a:gd name="T103" fmla="*/ 476276 h 5086350"/>
              <a:gd name="T104" fmla="*/ 63500 w 9144000"/>
              <a:gd name="T105" fmla="*/ 469160 h 5086350"/>
              <a:gd name="T106" fmla="*/ 22490 w 9144000"/>
              <a:gd name="T107" fmla="*/ 438710 h 5086350"/>
              <a:gd name="T108" fmla="*/ 2811 w 9144000"/>
              <a:gd name="T109" fmla="*/ 398165 h 5086350"/>
              <a:gd name="T110" fmla="*/ 2150 w 9144000"/>
              <a:gd name="T111" fmla="*/ 354642 h 5086350"/>
              <a:gd name="T112" fmla="*/ 20175 w 9144000"/>
              <a:gd name="T113" fmla="*/ 314428 h 5086350"/>
              <a:gd name="T114" fmla="*/ 389103 w 9144000"/>
              <a:gd name="T115" fmla="*/ 14729 h 5086350"/>
              <a:gd name="T116" fmla="*/ 424987 w 9144000"/>
              <a:gd name="T117" fmla="*/ 1324 h 5086350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9144000" h="5086350">
                <a:moveTo>
                  <a:pt x="2099469" y="2800350"/>
                </a:moveTo>
                <a:lnTo>
                  <a:pt x="2120107" y="2800350"/>
                </a:lnTo>
                <a:lnTo>
                  <a:pt x="2140744" y="2800350"/>
                </a:lnTo>
                <a:lnTo>
                  <a:pt x="2160588" y="2801938"/>
                </a:lnTo>
                <a:lnTo>
                  <a:pt x="2181225" y="2804319"/>
                </a:lnTo>
                <a:lnTo>
                  <a:pt x="2201069" y="2806700"/>
                </a:lnTo>
                <a:lnTo>
                  <a:pt x="2220913" y="2810669"/>
                </a:lnTo>
                <a:lnTo>
                  <a:pt x="2240757" y="2815431"/>
                </a:lnTo>
                <a:lnTo>
                  <a:pt x="2260600" y="2820988"/>
                </a:lnTo>
                <a:lnTo>
                  <a:pt x="2279650" y="2826544"/>
                </a:lnTo>
                <a:lnTo>
                  <a:pt x="2299494" y="2833688"/>
                </a:lnTo>
                <a:lnTo>
                  <a:pt x="2317750" y="2841625"/>
                </a:lnTo>
                <a:lnTo>
                  <a:pt x="2336800" y="2851150"/>
                </a:lnTo>
                <a:lnTo>
                  <a:pt x="2355057" y="2860675"/>
                </a:lnTo>
                <a:lnTo>
                  <a:pt x="2373313" y="2870994"/>
                </a:lnTo>
                <a:lnTo>
                  <a:pt x="2390775" y="2882900"/>
                </a:lnTo>
                <a:lnTo>
                  <a:pt x="2409031" y="2894806"/>
                </a:lnTo>
                <a:lnTo>
                  <a:pt x="2425700" y="2907506"/>
                </a:lnTo>
                <a:lnTo>
                  <a:pt x="3754438" y="3975894"/>
                </a:lnTo>
                <a:lnTo>
                  <a:pt x="5083969" y="2907506"/>
                </a:lnTo>
                <a:lnTo>
                  <a:pt x="5100638" y="2894806"/>
                </a:lnTo>
                <a:lnTo>
                  <a:pt x="5118100" y="2882900"/>
                </a:lnTo>
                <a:lnTo>
                  <a:pt x="5136356" y="2870994"/>
                </a:lnTo>
                <a:lnTo>
                  <a:pt x="5153819" y="2860675"/>
                </a:lnTo>
                <a:lnTo>
                  <a:pt x="5172075" y="2851150"/>
                </a:lnTo>
                <a:lnTo>
                  <a:pt x="5190331" y="2841625"/>
                </a:lnTo>
                <a:lnTo>
                  <a:pt x="5210175" y="2833688"/>
                </a:lnTo>
                <a:lnTo>
                  <a:pt x="5229225" y="2826544"/>
                </a:lnTo>
                <a:lnTo>
                  <a:pt x="5249069" y="2820988"/>
                </a:lnTo>
                <a:lnTo>
                  <a:pt x="5268119" y="2815431"/>
                </a:lnTo>
                <a:lnTo>
                  <a:pt x="5287963" y="2810669"/>
                </a:lnTo>
                <a:lnTo>
                  <a:pt x="5307806" y="2806700"/>
                </a:lnTo>
                <a:lnTo>
                  <a:pt x="5328444" y="2804319"/>
                </a:lnTo>
                <a:lnTo>
                  <a:pt x="5349081" y="2801938"/>
                </a:lnTo>
                <a:lnTo>
                  <a:pt x="5368131" y="2800350"/>
                </a:lnTo>
                <a:lnTo>
                  <a:pt x="5388769" y="2800350"/>
                </a:lnTo>
                <a:lnTo>
                  <a:pt x="5408613" y="2800350"/>
                </a:lnTo>
                <a:lnTo>
                  <a:pt x="5429250" y="2801938"/>
                </a:lnTo>
                <a:lnTo>
                  <a:pt x="5449094" y="2804319"/>
                </a:lnTo>
                <a:lnTo>
                  <a:pt x="5469731" y="2806700"/>
                </a:lnTo>
                <a:lnTo>
                  <a:pt x="5488781" y="2810669"/>
                </a:lnTo>
                <a:lnTo>
                  <a:pt x="5509419" y="2815431"/>
                </a:lnTo>
                <a:lnTo>
                  <a:pt x="5528469" y="2820988"/>
                </a:lnTo>
                <a:lnTo>
                  <a:pt x="5548313" y="2826544"/>
                </a:lnTo>
                <a:lnTo>
                  <a:pt x="5567363" y="2833688"/>
                </a:lnTo>
                <a:lnTo>
                  <a:pt x="5586413" y="2841625"/>
                </a:lnTo>
                <a:lnTo>
                  <a:pt x="5604669" y="2851150"/>
                </a:lnTo>
                <a:lnTo>
                  <a:pt x="5622925" y="2860675"/>
                </a:lnTo>
                <a:lnTo>
                  <a:pt x="5641975" y="2870994"/>
                </a:lnTo>
                <a:lnTo>
                  <a:pt x="5659438" y="2882900"/>
                </a:lnTo>
                <a:lnTo>
                  <a:pt x="5676106" y="2894806"/>
                </a:lnTo>
                <a:lnTo>
                  <a:pt x="5693569" y="2907506"/>
                </a:lnTo>
                <a:lnTo>
                  <a:pt x="7023100" y="3975894"/>
                </a:lnTo>
                <a:lnTo>
                  <a:pt x="8353425" y="2907506"/>
                </a:lnTo>
                <a:lnTo>
                  <a:pt x="8372475" y="2892425"/>
                </a:lnTo>
                <a:lnTo>
                  <a:pt x="8393906" y="2878138"/>
                </a:lnTo>
                <a:lnTo>
                  <a:pt x="8413750" y="2865438"/>
                </a:lnTo>
                <a:lnTo>
                  <a:pt x="8435181" y="2853531"/>
                </a:lnTo>
                <a:lnTo>
                  <a:pt x="8457406" y="2844006"/>
                </a:lnTo>
                <a:lnTo>
                  <a:pt x="8479631" y="2833688"/>
                </a:lnTo>
                <a:lnTo>
                  <a:pt x="8501062" y="2825750"/>
                </a:lnTo>
                <a:lnTo>
                  <a:pt x="8524081" y="2818606"/>
                </a:lnTo>
                <a:lnTo>
                  <a:pt x="8547100" y="2813050"/>
                </a:lnTo>
                <a:lnTo>
                  <a:pt x="8570119" y="2807494"/>
                </a:lnTo>
                <a:lnTo>
                  <a:pt x="8593931" y="2804319"/>
                </a:lnTo>
                <a:lnTo>
                  <a:pt x="8616950" y="2801938"/>
                </a:lnTo>
                <a:lnTo>
                  <a:pt x="8639969" y="2800350"/>
                </a:lnTo>
                <a:lnTo>
                  <a:pt x="8663781" y="2800350"/>
                </a:lnTo>
                <a:lnTo>
                  <a:pt x="8686800" y="2801144"/>
                </a:lnTo>
                <a:lnTo>
                  <a:pt x="8710612" y="2802731"/>
                </a:lnTo>
                <a:lnTo>
                  <a:pt x="8733631" y="2805906"/>
                </a:lnTo>
                <a:lnTo>
                  <a:pt x="8756650" y="2809875"/>
                </a:lnTo>
                <a:lnTo>
                  <a:pt x="8779669" y="2815431"/>
                </a:lnTo>
                <a:lnTo>
                  <a:pt x="8801894" y="2821781"/>
                </a:lnTo>
                <a:lnTo>
                  <a:pt x="8823325" y="2829719"/>
                </a:lnTo>
                <a:lnTo>
                  <a:pt x="8845550" y="2837656"/>
                </a:lnTo>
                <a:lnTo>
                  <a:pt x="8867775" y="2847181"/>
                </a:lnTo>
                <a:lnTo>
                  <a:pt x="8888412" y="2857500"/>
                </a:lnTo>
                <a:lnTo>
                  <a:pt x="8909050" y="2870200"/>
                </a:lnTo>
                <a:lnTo>
                  <a:pt x="8929688" y="2882900"/>
                </a:lnTo>
                <a:lnTo>
                  <a:pt x="8948738" y="2896394"/>
                </a:lnTo>
                <a:lnTo>
                  <a:pt x="8967788" y="2911475"/>
                </a:lnTo>
                <a:lnTo>
                  <a:pt x="8986044" y="2927350"/>
                </a:lnTo>
                <a:lnTo>
                  <a:pt x="9003506" y="2944019"/>
                </a:lnTo>
                <a:lnTo>
                  <a:pt x="9020175" y="2963069"/>
                </a:lnTo>
                <a:lnTo>
                  <a:pt x="9036844" y="2982119"/>
                </a:lnTo>
                <a:lnTo>
                  <a:pt x="9051925" y="3001963"/>
                </a:lnTo>
                <a:lnTo>
                  <a:pt x="9066212" y="3021806"/>
                </a:lnTo>
                <a:lnTo>
                  <a:pt x="9078912" y="3043238"/>
                </a:lnTo>
                <a:lnTo>
                  <a:pt x="9090819" y="3064669"/>
                </a:lnTo>
                <a:lnTo>
                  <a:pt x="9101138" y="3086100"/>
                </a:lnTo>
                <a:lnTo>
                  <a:pt x="9110662" y="3108325"/>
                </a:lnTo>
                <a:lnTo>
                  <a:pt x="9118600" y="3130550"/>
                </a:lnTo>
                <a:lnTo>
                  <a:pt x="9125744" y="3153569"/>
                </a:lnTo>
                <a:lnTo>
                  <a:pt x="9131300" y="3176588"/>
                </a:lnTo>
                <a:lnTo>
                  <a:pt x="9136062" y="3199606"/>
                </a:lnTo>
                <a:lnTo>
                  <a:pt x="9140825" y="3222625"/>
                </a:lnTo>
                <a:lnTo>
                  <a:pt x="9142412" y="3246438"/>
                </a:lnTo>
                <a:lnTo>
                  <a:pt x="9144000" y="3269456"/>
                </a:lnTo>
                <a:lnTo>
                  <a:pt x="9144000" y="3293269"/>
                </a:lnTo>
                <a:lnTo>
                  <a:pt x="9143206" y="3315494"/>
                </a:lnTo>
                <a:lnTo>
                  <a:pt x="9141619" y="3340100"/>
                </a:lnTo>
                <a:lnTo>
                  <a:pt x="9138444" y="3362325"/>
                </a:lnTo>
                <a:lnTo>
                  <a:pt x="9134475" y="3385344"/>
                </a:lnTo>
                <a:lnTo>
                  <a:pt x="9128919" y="3408363"/>
                </a:lnTo>
                <a:lnTo>
                  <a:pt x="9122569" y="3430588"/>
                </a:lnTo>
                <a:lnTo>
                  <a:pt x="9114631" y="3452813"/>
                </a:lnTo>
                <a:lnTo>
                  <a:pt x="9106694" y="3475038"/>
                </a:lnTo>
                <a:lnTo>
                  <a:pt x="9097169" y="3495675"/>
                </a:lnTo>
                <a:lnTo>
                  <a:pt x="9086850" y="3517106"/>
                </a:lnTo>
                <a:lnTo>
                  <a:pt x="9074150" y="3538538"/>
                </a:lnTo>
                <a:lnTo>
                  <a:pt x="9062244" y="3558381"/>
                </a:lnTo>
                <a:lnTo>
                  <a:pt x="9047956" y="3578225"/>
                </a:lnTo>
                <a:lnTo>
                  <a:pt x="9032875" y="3596481"/>
                </a:lnTo>
                <a:lnTo>
                  <a:pt x="9017000" y="3614738"/>
                </a:lnTo>
                <a:lnTo>
                  <a:pt x="9000331" y="3632994"/>
                </a:lnTo>
                <a:lnTo>
                  <a:pt x="8981281" y="3649663"/>
                </a:lnTo>
                <a:lnTo>
                  <a:pt x="8962231" y="3666331"/>
                </a:lnTo>
                <a:lnTo>
                  <a:pt x="7328694" y="4979194"/>
                </a:lnTo>
                <a:lnTo>
                  <a:pt x="7310438" y="4991894"/>
                </a:lnTo>
                <a:lnTo>
                  <a:pt x="7293769" y="5004594"/>
                </a:lnTo>
                <a:lnTo>
                  <a:pt x="7276306" y="5015706"/>
                </a:lnTo>
                <a:lnTo>
                  <a:pt x="7258050" y="5026025"/>
                </a:lnTo>
                <a:lnTo>
                  <a:pt x="7239794" y="5036344"/>
                </a:lnTo>
                <a:lnTo>
                  <a:pt x="7220744" y="5045075"/>
                </a:lnTo>
                <a:lnTo>
                  <a:pt x="7202488" y="5053013"/>
                </a:lnTo>
                <a:lnTo>
                  <a:pt x="7182644" y="5060156"/>
                </a:lnTo>
                <a:lnTo>
                  <a:pt x="7163594" y="5065713"/>
                </a:lnTo>
                <a:lnTo>
                  <a:pt x="7143750" y="5071269"/>
                </a:lnTo>
                <a:lnTo>
                  <a:pt x="7123906" y="5076031"/>
                </a:lnTo>
                <a:lnTo>
                  <a:pt x="7104063" y="5080000"/>
                </a:lnTo>
                <a:lnTo>
                  <a:pt x="7084219" y="5083175"/>
                </a:lnTo>
                <a:lnTo>
                  <a:pt x="7063581" y="5084763"/>
                </a:lnTo>
                <a:lnTo>
                  <a:pt x="7043738" y="5086350"/>
                </a:lnTo>
                <a:lnTo>
                  <a:pt x="7023100" y="5086350"/>
                </a:lnTo>
                <a:lnTo>
                  <a:pt x="7003256" y="5086350"/>
                </a:lnTo>
                <a:lnTo>
                  <a:pt x="6983413" y="5084763"/>
                </a:lnTo>
                <a:lnTo>
                  <a:pt x="6962775" y="5083175"/>
                </a:lnTo>
                <a:lnTo>
                  <a:pt x="6942931" y="5080000"/>
                </a:lnTo>
                <a:lnTo>
                  <a:pt x="6922294" y="5076031"/>
                </a:lnTo>
                <a:lnTo>
                  <a:pt x="6903244" y="5071269"/>
                </a:lnTo>
                <a:lnTo>
                  <a:pt x="6883400" y="5065713"/>
                </a:lnTo>
                <a:lnTo>
                  <a:pt x="6864350" y="5060156"/>
                </a:lnTo>
                <a:lnTo>
                  <a:pt x="6844506" y="5053013"/>
                </a:lnTo>
                <a:lnTo>
                  <a:pt x="6825456" y="5045075"/>
                </a:lnTo>
                <a:lnTo>
                  <a:pt x="6807200" y="5036344"/>
                </a:lnTo>
                <a:lnTo>
                  <a:pt x="6788150" y="5026025"/>
                </a:lnTo>
                <a:lnTo>
                  <a:pt x="6770688" y="5015706"/>
                </a:lnTo>
                <a:lnTo>
                  <a:pt x="6753225" y="5004594"/>
                </a:lnTo>
                <a:lnTo>
                  <a:pt x="6734969" y="4991894"/>
                </a:lnTo>
                <a:lnTo>
                  <a:pt x="6718300" y="4979194"/>
                </a:lnTo>
                <a:lnTo>
                  <a:pt x="5388769" y="3910806"/>
                </a:lnTo>
                <a:lnTo>
                  <a:pt x="4059238" y="4979194"/>
                </a:lnTo>
                <a:lnTo>
                  <a:pt x="4042569" y="4991894"/>
                </a:lnTo>
                <a:lnTo>
                  <a:pt x="4025106" y="5004594"/>
                </a:lnTo>
                <a:lnTo>
                  <a:pt x="4006850" y="5015706"/>
                </a:lnTo>
                <a:lnTo>
                  <a:pt x="3989388" y="5026025"/>
                </a:lnTo>
                <a:lnTo>
                  <a:pt x="3971131" y="5036344"/>
                </a:lnTo>
                <a:lnTo>
                  <a:pt x="3952081" y="5045075"/>
                </a:lnTo>
                <a:lnTo>
                  <a:pt x="3933031" y="5053013"/>
                </a:lnTo>
                <a:lnTo>
                  <a:pt x="3913188" y="5060156"/>
                </a:lnTo>
                <a:lnTo>
                  <a:pt x="3894138" y="5065713"/>
                </a:lnTo>
                <a:lnTo>
                  <a:pt x="3875088" y="5071269"/>
                </a:lnTo>
                <a:lnTo>
                  <a:pt x="3855244" y="5076031"/>
                </a:lnTo>
                <a:lnTo>
                  <a:pt x="3835400" y="5080000"/>
                </a:lnTo>
                <a:lnTo>
                  <a:pt x="3814763" y="5083175"/>
                </a:lnTo>
                <a:lnTo>
                  <a:pt x="3794919" y="5084763"/>
                </a:lnTo>
                <a:lnTo>
                  <a:pt x="3775075" y="5086350"/>
                </a:lnTo>
                <a:lnTo>
                  <a:pt x="3754438" y="5086350"/>
                </a:lnTo>
                <a:lnTo>
                  <a:pt x="3734594" y="5086350"/>
                </a:lnTo>
                <a:lnTo>
                  <a:pt x="3713957" y="5084763"/>
                </a:lnTo>
                <a:lnTo>
                  <a:pt x="3694113" y="5083175"/>
                </a:lnTo>
                <a:lnTo>
                  <a:pt x="3673475" y="5080000"/>
                </a:lnTo>
                <a:lnTo>
                  <a:pt x="3654425" y="5076031"/>
                </a:lnTo>
                <a:lnTo>
                  <a:pt x="3633788" y="5071269"/>
                </a:lnTo>
                <a:lnTo>
                  <a:pt x="3614738" y="5065713"/>
                </a:lnTo>
                <a:lnTo>
                  <a:pt x="3594894" y="5060156"/>
                </a:lnTo>
                <a:lnTo>
                  <a:pt x="3575844" y="5053013"/>
                </a:lnTo>
                <a:lnTo>
                  <a:pt x="3556794" y="5045075"/>
                </a:lnTo>
                <a:lnTo>
                  <a:pt x="3538538" y="5036344"/>
                </a:lnTo>
                <a:lnTo>
                  <a:pt x="3520282" y="5026025"/>
                </a:lnTo>
                <a:lnTo>
                  <a:pt x="3501231" y="5015706"/>
                </a:lnTo>
                <a:lnTo>
                  <a:pt x="3483769" y="5004594"/>
                </a:lnTo>
                <a:lnTo>
                  <a:pt x="3467100" y="4991894"/>
                </a:lnTo>
                <a:lnTo>
                  <a:pt x="3449638" y="4979194"/>
                </a:lnTo>
                <a:lnTo>
                  <a:pt x="2120900" y="3910806"/>
                </a:lnTo>
                <a:lnTo>
                  <a:pt x="791369" y="4979194"/>
                </a:lnTo>
                <a:lnTo>
                  <a:pt x="774700" y="4991894"/>
                </a:lnTo>
                <a:lnTo>
                  <a:pt x="757238" y="5004594"/>
                </a:lnTo>
                <a:lnTo>
                  <a:pt x="739775" y="5015706"/>
                </a:lnTo>
                <a:lnTo>
                  <a:pt x="720725" y="5026025"/>
                </a:lnTo>
                <a:lnTo>
                  <a:pt x="702469" y="5036344"/>
                </a:lnTo>
                <a:lnTo>
                  <a:pt x="684213" y="5045075"/>
                </a:lnTo>
                <a:lnTo>
                  <a:pt x="664369" y="5053013"/>
                </a:lnTo>
                <a:lnTo>
                  <a:pt x="646113" y="5060156"/>
                </a:lnTo>
                <a:lnTo>
                  <a:pt x="626269" y="5065713"/>
                </a:lnTo>
                <a:lnTo>
                  <a:pt x="607219" y="5071269"/>
                </a:lnTo>
                <a:lnTo>
                  <a:pt x="586581" y="5076031"/>
                </a:lnTo>
                <a:lnTo>
                  <a:pt x="567531" y="5080000"/>
                </a:lnTo>
                <a:lnTo>
                  <a:pt x="546894" y="5083175"/>
                </a:lnTo>
                <a:lnTo>
                  <a:pt x="527050" y="5084763"/>
                </a:lnTo>
                <a:lnTo>
                  <a:pt x="507206" y="5086350"/>
                </a:lnTo>
                <a:lnTo>
                  <a:pt x="487363" y="5086350"/>
                </a:lnTo>
                <a:lnTo>
                  <a:pt x="460375" y="5085556"/>
                </a:lnTo>
                <a:lnTo>
                  <a:pt x="434181" y="5083969"/>
                </a:lnTo>
                <a:lnTo>
                  <a:pt x="407988" y="5080000"/>
                </a:lnTo>
                <a:lnTo>
                  <a:pt x="381000" y="5075238"/>
                </a:lnTo>
                <a:lnTo>
                  <a:pt x="355600" y="5068888"/>
                </a:lnTo>
                <a:lnTo>
                  <a:pt x="330200" y="5060950"/>
                </a:lnTo>
                <a:lnTo>
                  <a:pt x="304800" y="5051425"/>
                </a:lnTo>
                <a:lnTo>
                  <a:pt x="279400" y="5040313"/>
                </a:lnTo>
                <a:lnTo>
                  <a:pt x="255588" y="5028406"/>
                </a:lnTo>
                <a:lnTo>
                  <a:pt x="231775" y="5014913"/>
                </a:lnTo>
                <a:lnTo>
                  <a:pt x="210344" y="4999831"/>
                </a:lnTo>
                <a:lnTo>
                  <a:pt x="187325" y="4983956"/>
                </a:lnTo>
                <a:lnTo>
                  <a:pt x="165894" y="4966494"/>
                </a:lnTo>
                <a:lnTo>
                  <a:pt x="145256" y="4946650"/>
                </a:lnTo>
                <a:lnTo>
                  <a:pt x="126206" y="4926806"/>
                </a:lnTo>
                <a:lnTo>
                  <a:pt x="107950" y="4904581"/>
                </a:lnTo>
                <a:lnTo>
                  <a:pt x="92869" y="4884738"/>
                </a:lnTo>
                <a:lnTo>
                  <a:pt x="78581" y="4864894"/>
                </a:lnTo>
                <a:lnTo>
                  <a:pt x="65088" y="4843463"/>
                </a:lnTo>
                <a:lnTo>
                  <a:pt x="53975" y="4822825"/>
                </a:lnTo>
                <a:lnTo>
                  <a:pt x="42863" y="4800600"/>
                </a:lnTo>
                <a:lnTo>
                  <a:pt x="34131" y="4778375"/>
                </a:lnTo>
                <a:lnTo>
                  <a:pt x="25400" y="4756150"/>
                </a:lnTo>
                <a:lnTo>
                  <a:pt x="18256" y="4733131"/>
                </a:lnTo>
                <a:lnTo>
                  <a:pt x="13494" y="4710113"/>
                </a:lnTo>
                <a:lnTo>
                  <a:pt x="7938" y="4687094"/>
                </a:lnTo>
                <a:lnTo>
                  <a:pt x="4763" y="4664869"/>
                </a:lnTo>
                <a:lnTo>
                  <a:pt x="1588" y="4640263"/>
                </a:lnTo>
                <a:lnTo>
                  <a:pt x="794" y="4618038"/>
                </a:lnTo>
                <a:lnTo>
                  <a:pt x="0" y="4594225"/>
                </a:lnTo>
                <a:lnTo>
                  <a:pt x="794" y="4571206"/>
                </a:lnTo>
                <a:lnTo>
                  <a:pt x="3175" y="4547394"/>
                </a:lnTo>
                <a:lnTo>
                  <a:pt x="6350" y="4524375"/>
                </a:lnTo>
                <a:lnTo>
                  <a:pt x="10319" y="4501356"/>
                </a:lnTo>
                <a:lnTo>
                  <a:pt x="15875" y="4478338"/>
                </a:lnTo>
                <a:lnTo>
                  <a:pt x="22225" y="4456113"/>
                </a:lnTo>
                <a:lnTo>
                  <a:pt x="29369" y="4433888"/>
                </a:lnTo>
                <a:lnTo>
                  <a:pt x="38100" y="4411663"/>
                </a:lnTo>
                <a:lnTo>
                  <a:pt x="47625" y="4391025"/>
                </a:lnTo>
                <a:lnTo>
                  <a:pt x="57944" y="4369594"/>
                </a:lnTo>
                <a:lnTo>
                  <a:pt x="69850" y="4348163"/>
                </a:lnTo>
                <a:lnTo>
                  <a:pt x="83344" y="4329113"/>
                </a:lnTo>
                <a:lnTo>
                  <a:pt x="96838" y="4308475"/>
                </a:lnTo>
                <a:lnTo>
                  <a:pt x="111919" y="4290219"/>
                </a:lnTo>
                <a:lnTo>
                  <a:pt x="127794" y="4271963"/>
                </a:lnTo>
                <a:lnTo>
                  <a:pt x="144463" y="4253706"/>
                </a:lnTo>
                <a:lnTo>
                  <a:pt x="163513" y="4237038"/>
                </a:lnTo>
                <a:lnTo>
                  <a:pt x="181769" y="4221163"/>
                </a:lnTo>
                <a:lnTo>
                  <a:pt x="1815307" y="2907506"/>
                </a:lnTo>
                <a:lnTo>
                  <a:pt x="1831975" y="2894806"/>
                </a:lnTo>
                <a:lnTo>
                  <a:pt x="1850231" y="2882900"/>
                </a:lnTo>
                <a:lnTo>
                  <a:pt x="1867694" y="2870994"/>
                </a:lnTo>
                <a:lnTo>
                  <a:pt x="1885156" y="2860675"/>
                </a:lnTo>
                <a:lnTo>
                  <a:pt x="1904206" y="2851150"/>
                </a:lnTo>
                <a:lnTo>
                  <a:pt x="1922463" y="2841625"/>
                </a:lnTo>
                <a:lnTo>
                  <a:pt x="1941513" y="2833688"/>
                </a:lnTo>
                <a:lnTo>
                  <a:pt x="1961356" y="2826544"/>
                </a:lnTo>
                <a:lnTo>
                  <a:pt x="1980406" y="2820988"/>
                </a:lnTo>
                <a:lnTo>
                  <a:pt x="2000250" y="2815431"/>
                </a:lnTo>
                <a:lnTo>
                  <a:pt x="2019300" y="2810669"/>
                </a:lnTo>
                <a:lnTo>
                  <a:pt x="2039938" y="2806700"/>
                </a:lnTo>
                <a:lnTo>
                  <a:pt x="2059781" y="2804319"/>
                </a:lnTo>
                <a:lnTo>
                  <a:pt x="2080419" y="2801938"/>
                </a:lnTo>
                <a:lnTo>
                  <a:pt x="2099469" y="2800350"/>
                </a:lnTo>
                <a:close/>
                <a:moveTo>
                  <a:pt x="2099469" y="0"/>
                </a:moveTo>
                <a:lnTo>
                  <a:pt x="2120107" y="0"/>
                </a:lnTo>
                <a:lnTo>
                  <a:pt x="2140744" y="0"/>
                </a:lnTo>
                <a:lnTo>
                  <a:pt x="2160588" y="1587"/>
                </a:lnTo>
                <a:lnTo>
                  <a:pt x="2181225" y="3175"/>
                </a:lnTo>
                <a:lnTo>
                  <a:pt x="2201069" y="6350"/>
                </a:lnTo>
                <a:lnTo>
                  <a:pt x="2220913" y="10319"/>
                </a:lnTo>
                <a:lnTo>
                  <a:pt x="2240757" y="15081"/>
                </a:lnTo>
                <a:lnTo>
                  <a:pt x="2260600" y="20637"/>
                </a:lnTo>
                <a:lnTo>
                  <a:pt x="2279650" y="26194"/>
                </a:lnTo>
                <a:lnTo>
                  <a:pt x="2299494" y="33337"/>
                </a:lnTo>
                <a:lnTo>
                  <a:pt x="2317750" y="41275"/>
                </a:lnTo>
                <a:lnTo>
                  <a:pt x="2336800" y="50006"/>
                </a:lnTo>
                <a:lnTo>
                  <a:pt x="2355057" y="60325"/>
                </a:lnTo>
                <a:lnTo>
                  <a:pt x="2373313" y="70644"/>
                </a:lnTo>
                <a:lnTo>
                  <a:pt x="2390775" y="81756"/>
                </a:lnTo>
                <a:lnTo>
                  <a:pt x="2409031" y="94456"/>
                </a:lnTo>
                <a:lnTo>
                  <a:pt x="2425700" y="107156"/>
                </a:lnTo>
                <a:lnTo>
                  <a:pt x="3754438" y="1175544"/>
                </a:lnTo>
                <a:lnTo>
                  <a:pt x="5083969" y="107156"/>
                </a:lnTo>
                <a:lnTo>
                  <a:pt x="5100638" y="94456"/>
                </a:lnTo>
                <a:lnTo>
                  <a:pt x="5118100" y="81756"/>
                </a:lnTo>
                <a:lnTo>
                  <a:pt x="5136356" y="70644"/>
                </a:lnTo>
                <a:lnTo>
                  <a:pt x="5153819" y="60325"/>
                </a:lnTo>
                <a:lnTo>
                  <a:pt x="5172075" y="50006"/>
                </a:lnTo>
                <a:lnTo>
                  <a:pt x="5190331" y="41275"/>
                </a:lnTo>
                <a:lnTo>
                  <a:pt x="5210175" y="33337"/>
                </a:lnTo>
                <a:lnTo>
                  <a:pt x="5229225" y="26194"/>
                </a:lnTo>
                <a:lnTo>
                  <a:pt x="5249069" y="20637"/>
                </a:lnTo>
                <a:lnTo>
                  <a:pt x="5268119" y="15081"/>
                </a:lnTo>
                <a:lnTo>
                  <a:pt x="5287963" y="10319"/>
                </a:lnTo>
                <a:lnTo>
                  <a:pt x="5307806" y="6350"/>
                </a:lnTo>
                <a:lnTo>
                  <a:pt x="5328444" y="3175"/>
                </a:lnTo>
                <a:lnTo>
                  <a:pt x="5349081" y="1587"/>
                </a:lnTo>
                <a:lnTo>
                  <a:pt x="5368131" y="0"/>
                </a:lnTo>
                <a:lnTo>
                  <a:pt x="5388769" y="0"/>
                </a:lnTo>
                <a:lnTo>
                  <a:pt x="5408613" y="0"/>
                </a:lnTo>
                <a:lnTo>
                  <a:pt x="5429250" y="1587"/>
                </a:lnTo>
                <a:lnTo>
                  <a:pt x="5449094" y="3175"/>
                </a:lnTo>
                <a:lnTo>
                  <a:pt x="5469731" y="6350"/>
                </a:lnTo>
                <a:lnTo>
                  <a:pt x="5488781" y="10319"/>
                </a:lnTo>
                <a:lnTo>
                  <a:pt x="5509419" y="15081"/>
                </a:lnTo>
                <a:lnTo>
                  <a:pt x="5528469" y="20637"/>
                </a:lnTo>
                <a:lnTo>
                  <a:pt x="5548313" y="26194"/>
                </a:lnTo>
                <a:lnTo>
                  <a:pt x="5567363" y="33337"/>
                </a:lnTo>
                <a:lnTo>
                  <a:pt x="5586413" y="41275"/>
                </a:lnTo>
                <a:lnTo>
                  <a:pt x="5604669" y="50006"/>
                </a:lnTo>
                <a:lnTo>
                  <a:pt x="5622925" y="60325"/>
                </a:lnTo>
                <a:lnTo>
                  <a:pt x="5641975" y="70644"/>
                </a:lnTo>
                <a:lnTo>
                  <a:pt x="5659438" y="81756"/>
                </a:lnTo>
                <a:lnTo>
                  <a:pt x="5676106" y="94456"/>
                </a:lnTo>
                <a:lnTo>
                  <a:pt x="5693569" y="107156"/>
                </a:lnTo>
                <a:lnTo>
                  <a:pt x="7023100" y="1175544"/>
                </a:lnTo>
                <a:lnTo>
                  <a:pt x="8353425" y="107156"/>
                </a:lnTo>
                <a:lnTo>
                  <a:pt x="8372475" y="92075"/>
                </a:lnTo>
                <a:lnTo>
                  <a:pt x="8393906" y="77787"/>
                </a:lnTo>
                <a:lnTo>
                  <a:pt x="8413750" y="65087"/>
                </a:lnTo>
                <a:lnTo>
                  <a:pt x="8435181" y="53181"/>
                </a:lnTo>
                <a:lnTo>
                  <a:pt x="8457406" y="42069"/>
                </a:lnTo>
                <a:lnTo>
                  <a:pt x="8479631" y="33337"/>
                </a:lnTo>
                <a:lnTo>
                  <a:pt x="8501062" y="25400"/>
                </a:lnTo>
                <a:lnTo>
                  <a:pt x="8524081" y="18256"/>
                </a:lnTo>
                <a:lnTo>
                  <a:pt x="8547100" y="12700"/>
                </a:lnTo>
                <a:lnTo>
                  <a:pt x="8570119" y="7144"/>
                </a:lnTo>
                <a:lnTo>
                  <a:pt x="8593931" y="3175"/>
                </a:lnTo>
                <a:lnTo>
                  <a:pt x="8616950" y="1587"/>
                </a:lnTo>
                <a:lnTo>
                  <a:pt x="8639969" y="0"/>
                </a:lnTo>
                <a:lnTo>
                  <a:pt x="8663781" y="0"/>
                </a:lnTo>
                <a:lnTo>
                  <a:pt x="8686800" y="794"/>
                </a:lnTo>
                <a:lnTo>
                  <a:pt x="8710612" y="2381"/>
                </a:lnTo>
                <a:lnTo>
                  <a:pt x="8733631" y="5556"/>
                </a:lnTo>
                <a:lnTo>
                  <a:pt x="8756650" y="9525"/>
                </a:lnTo>
                <a:lnTo>
                  <a:pt x="8779669" y="15081"/>
                </a:lnTo>
                <a:lnTo>
                  <a:pt x="8801894" y="21431"/>
                </a:lnTo>
                <a:lnTo>
                  <a:pt x="8823325" y="29369"/>
                </a:lnTo>
                <a:lnTo>
                  <a:pt x="8845550" y="37306"/>
                </a:lnTo>
                <a:lnTo>
                  <a:pt x="8867775" y="46831"/>
                </a:lnTo>
                <a:lnTo>
                  <a:pt x="8888412" y="57150"/>
                </a:lnTo>
                <a:lnTo>
                  <a:pt x="8909050" y="69850"/>
                </a:lnTo>
                <a:lnTo>
                  <a:pt x="8929688" y="81756"/>
                </a:lnTo>
                <a:lnTo>
                  <a:pt x="8948738" y="96044"/>
                </a:lnTo>
                <a:lnTo>
                  <a:pt x="8967788" y="111125"/>
                </a:lnTo>
                <a:lnTo>
                  <a:pt x="8986044" y="127000"/>
                </a:lnTo>
                <a:lnTo>
                  <a:pt x="9003506" y="143669"/>
                </a:lnTo>
                <a:lnTo>
                  <a:pt x="9020175" y="162719"/>
                </a:lnTo>
                <a:lnTo>
                  <a:pt x="9036844" y="181769"/>
                </a:lnTo>
                <a:lnTo>
                  <a:pt x="9051925" y="201612"/>
                </a:lnTo>
                <a:lnTo>
                  <a:pt x="9066212" y="221456"/>
                </a:lnTo>
                <a:lnTo>
                  <a:pt x="9078912" y="242887"/>
                </a:lnTo>
                <a:lnTo>
                  <a:pt x="9090819" y="263525"/>
                </a:lnTo>
                <a:lnTo>
                  <a:pt x="9101138" y="285750"/>
                </a:lnTo>
                <a:lnTo>
                  <a:pt x="9110662" y="307975"/>
                </a:lnTo>
                <a:lnTo>
                  <a:pt x="9118600" y="330200"/>
                </a:lnTo>
                <a:lnTo>
                  <a:pt x="9125744" y="353219"/>
                </a:lnTo>
                <a:lnTo>
                  <a:pt x="9131300" y="376237"/>
                </a:lnTo>
                <a:lnTo>
                  <a:pt x="9136062" y="399256"/>
                </a:lnTo>
                <a:lnTo>
                  <a:pt x="9140825" y="421481"/>
                </a:lnTo>
                <a:lnTo>
                  <a:pt x="9142412" y="446087"/>
                </a:lnTo>
                <a:lnTo>
                  <a:pt x="9144000" y="468312"/>
                </a:lnTo>
                <a:lnTo>
                  <a:pt x="9144000" y="492125"/>
                </a:lnTo>
                <a:lnTo>
                  <a:pt x="9143206" y="515144"/>
                </a:lnTo>
                <a:lnTo>
                  <a:pt x="9141619" y="538956"/>
                </a:lnTo>
                <a:lnTo>
                  <a:pt x="9138444" y="561975"/>
                </a:lnTo>
                <a:lnTo>
                  <a:pt x="9134475" y="584994"/>
                </a:lnTo>
                <a:lnTo>
                  <a:pt x="9128919" y="608012"/>
                </a:lnTo>
                <a:lnTo>
                  <a:pt x="9122569" y="630237"/>
                </a:lnTo>
                <a:lnTo>
                  <a:pt x="9114631" y="652462"/>
                </a:lnTo>
                <a:lnTo>
                  <a:pt x="9106694" y="674687"/>
                </a:lnTo>
                <a:lnTo>
                  <a:pt x="9097169" y="695325"/>
                </a:lnTo>
                <a:lnTo>
                  <a:pt x="9086850" y="716756"/>
                </a:lnTo>
                <a:lnTo>
                  <a:pt x="9074150" y="738188"/>
                </a:lnTo>
                <a:lnTo>
                  <a:pt x="9062244" y="757238"/>
                </a:lnTo>
                <a:lnTo>
                  <a:pt x="9047956" y="777875"/>
                </a:lnTo>
                <a:lnTo>
                  <a:pt x="9032875" y="796131"/>
                </a:lnTo>
                <a:lnTo>
                  <a:pt x="9017000" y="814387"/>
                </a:lnTo>
                <a:lnTo>
                  <a:pt x="9000331" y="832644"/>
                </a:lnTo>
                <a:lnTo>
                  <a:pt x="8981281" y="849313"/>
                </a:lnTo>
                <a:lnTo>
                  <a:pt x="8962231" y="865188"/>
                </a:lnTo>
                <a:lnTo>
                  <a:pt x="7328694" y="2178844"/>
                </a:lnTo>
                <a:lnTo>
                  <a:pt x="7310438" y="2191544"/>
                </a:lnTo>
                <a:lnTo>
                  <a:pt x="7293769" y="2203450"/>
                </a:lnTo>
                <a:lnTo>
                  <a:pt x="7276306" y="2215356"/>
                </a:lnTo>
                <a:lnTo>
                  <a:pt x="7258050" y="2225675"/>
                </a:lnTo>
                <a:lnTo>
                  <a:pt x="7239794" y="2235200"/>
                </a:lnTo>
                <a:lnTo>
                  <a:pt x="7220744" y="2244725"/>
                </a:lnTo>
                <a:lnTo>
                  <a:pt x="7202488" y="2252662"/>
                </a:lnTo>
                <a:lnTo>
                  <a:pt x="7182644" y="2259806"/>
                </a:lnTo>
                <a:lnTo>
                  <a:pt x="7163594" y="2265362"/>
                </a:lnTo>
                <a:lnTo>
                  <a:pt x="7143750" y="2270919"/>
                </a:lnTo>
                <a:lnTo>
                  <a:pt x="7123906" y="2275681"/>
                </a:lnTo>
                <a:lnTo>
                  <a:pt x="7104063" y="2279650"/>
                </a:lnTo>
                <a:lnTo>
                  <a:pt x="7084219" y="2282031"/>
                </a:lnTo>
                <a:lnTo>
                  <a:pt x="7063581" y="2284412"/>
                </a:lnTo>
                <a:lnTo>
                  <a:pt x="7043738" y="2286000"/>
                </a:lnTo>
                <a:lnTo>
                  <a:pt x="7023100" y="2286000"/>
                </a:lnTo>
                <a:lnTo>
                  <a:pt x="7003256" y="2286000"/>
                </a:lnTo>
                <a:lnTo>
                  <a:pt x="6983413" y="2284412"/>
                </a:lnTo>
                <a:lnTo>
                  <a:pt x="6962775" y="2282031"/>
                </a:lnTo>
                <a:lnTo>
                  <a:pt x="6942931" y="2279650"/>
                </a:lnTo>
                <a:lnTo>
                  <a:pt x="6922294" y="2275681"/>
                </a:lnTo>
                <a:lnTo>
                  <a:pt x="6903244" y="2270919"/>
                </a:lnTo>
                <a:lnTo>
                  <a:pt x="6883400" y="2265362"/>
                </a:lnTo>
                <a:lnTo>
                  <a:pt x="6864350" y="2259806"/>
                </a:lnTo>
                <a:lnTo>
                  <a:pt x="6844506" y="2252662"/>
                </a:lnTo>
                <a:lnTo>
                  <a:pt x="6825456" y="2244725"/>
                </a:lnTo>
                <a:lnTo>
                  <a:pt x="6807200" y="2235200"/>
                </a:lnTo>
                <a:lnTo>
                  <a:pt x="6788150" y="2225675"/>
                </a:lnTo>
                <a:lnTo>
                  <a:pt x="6770688" y="2215356"/>
                </a:lnTo>
                <a:lnTo>
                  <a:pt x="6753225" y="2203450"/>
                </a:lnTo>
                <a:lnTo>
                  <a:pt x="6734969" y="2191544"/>
                </a:lnTo>
                <a:lnTo>
                  <a:pt x="6718300" y="2178844"/>
                </a:lnTo>
                <a:lnTo>
                  <a:pt x="5388769" y="1110456"/>
                </a:lnTo>
                <a:lnTo>
                  <a:pt x="4059238" y="2178844"/>
                </a:lnTo>
                <a:lnTo>
                  <a:pt x="4042569" y="2191544"/>
                </a:lnTo>
                <a:lnTo>
                  <a:pt x="4025106" y="2203450"/>
                </a:lnTo>
                <a:lnTo>
                  <a:pt x="4006850" y="2215356"/>
                </a:lnTo>
                <a:lnTo>
                  <a:pt x="3989388" y="2225675"/>
                </a:lnTo>
                <a:lnTo>
                  <a:pt x="3971131" y="2235200"/>
                </a:lnTo>
                <a:lnTo>
                  <a:pt x="3952081" y="2244725"/>
                </a:lnTo>
                <a:lnTo>
                  <a:pt x="3933031" y="2252662"/>
                </a:lnTo>
                <a:lnTo>
                  <a:pt x="3913188" y="2259806"/>
                </a:lnTo>
                <a:lnTo>
                  <a:pt x="3894138" y="2265362"/>
                </a:lnTo>
                <a:lnTo>
                  <a:pt x="3875088" y="2270919"/>
                </a:lnTo>
                <a:lnTo>
                  <a:pt x="3855244" y="2275681"/>
                </a:lnTo>
                <a:lnTo>
                  <a:pt x="3835400" y="2279650"/>
                </a:lnTo>
                <a:lnTo>
                  <a:pt x="3814763" y="2282031"/>
                </a:lnTo>
                <a:lnTo>
                  <a:pt x="3794919" y="2284412"/>
                </a:lnTo>
                <a:lnTo>
                  <a:pt x="3775075" y="2286000"/>
                </a:lnTo>
                <a:lnTo>
                  <a:pt x="3754438" y="2286000"/>
                </a:lnTo>
                <a:lnTo>
                  <a:pt x="3734594" y="2286000"/>
                </a:lnTo>
                <a:lnTo>
                  <a:pt x="3713957" y="2284412"/>
                </a:lnTo>
                <a:lnTo>
                  <a:pt x="3694113" y="2282031"/>
                </a:lnTo>
                <a:lnTo>
                  <a:pt x="3673475" y="2279650"/>
                </a:lnTo>
                <a:lnTo>
                  <a:pt x="3654425" y="2275681"/>
                </a:lnTo>
                <a:lnTo>
                  <a:pt x="3633788" y="2270919"/>
                </a:lnTo>
                <a:lnTo>
                  <a:pt x="3614738" y="2265362"/>
                </a:lnTo>
                <a:lnTo>
                  <a:pt x="3594894" y="2259806"/>
                </a:lnTo>
                <a:lnTo>
                  <a:pt x="3575844" y="2252662"/>
                </a:lnTo>
                <a:lnTo>
                  <a:pt x="3556794" y="2244725"/>
                </a:lnTo>
                <a:lnTo>
                  <a:pt x="3538538" y="2235200"/>
                </a:lnTo>
                <a:lnTo>
                  <a:pt x="3520282" y="2225675"/>
                </a:lnTo>
                <a:lnTo>
                  <a:pt x="3501231" y="2215356"/>
                </a:lnTo>
                <a:lnTo>
                  <a:pt x="3483769" y="2203450"/>
                </a:lnTo>
                <a:lnTo>
                  <a:pt x="3467100" y="2191544"/>
                </a:lnTo>
                <a:lnTo>
                  <a:pt x="3449638" y="2178844"/>
                </a:lnTo>
                <a:lnTo>
                  <a:pt x="2120900" y="1110456"/>
                </a:lnTo>
                <a:lnTo>
                  <a:pt x="791369" y="2178844"/>
                </a:lnTo>
                <a:lnTo>
                  <a:pt x="774700" y="2191544"/>
                </a:lnTo>
                <a:lnTo>
                  <a:pt x="757238" y="2203450"/>
                </a:lnTo>
                <a:lnTo>
                  <a:pt x="739775" y="2215356"/>
                </a:lnTo>
                <a:lnTo>
                  <a:pt x="720725" y="2225675"/>
                </a:lnTo>
                <a:lnTo>
                  <a:pt x="702469" y="2235200"/>
                </a:lnTo>
                <a:lnTo>
                  <a:pt x="684213" y="2244725"/>
                </a:lnTo>
                <a:lnTo>
                  <a:pt x="664369" y="2252662"/>
                </a:lnTo>
                <a:lnTo>
                  <a:pt x="646113" y="2259806"/>
                </a:lnTo>
                <a:lnTo>
                  <a:pt x="626269" y="2265362"/>
                </a:lnTo>
                <a:lnTo>
                  <a:pt x="607219" y="2270919"/>
                </a:lnTo>
                <a:lnTo>
                  <a:pt x="586581" y="2275681"/>
                </a:lnTo>
                <a:lnTo>
                  <a:pt x="567531" y="2279650"/>
                </a:lnTo>
                <a:lnTo>
                  <a:pt x="546894" y="2282031"/>
                </a:lnTo>
                <a:lnTo>
                  <a:pt x="527050" y="2284412"/>
                </a:lnTo>
                <a:lnTo>
                  <a:pt x="507206" y="2286000"/>
                </a:lnTo>
                <a:lnTo>
                  <a:pt x="487363" y="2286000"/>
                </a:lnTo>
                <a:lnTo>
                  <a:pt x="460375" y="2285206"/>
                </a:lnTo>
                <a:lnTo>
                  <a:pt x="434181" y="2283619"/>
                </a:lnTo>
                <a:lnTo>
                  <a:pt x="407988" y="2279650"/>
                </a:lnTo>
                <a:lnTo>
                  <a:pt x="381000" y="2274094"/>
                </a:lnTo>
                <a:lnTo>
                  <a:pt x="355600" y="2268537"/>
                </a:lnTo>
                <a:lnTo>
                  <a:pt x="330200" y="2260600"/>
                </a:lnTo>
                <a:lnTo>
                  <a:pt x="304800" y="2250281"/>
                </a:lnTo>
                <a:lnTo>
                  <a:pt x="279400" y="2239962"/>
                </a:lnTo>
                <a:lnTo>
                  <a:pt x="255588" y="2227262"/>
                </a:lnTo>
                <a:lnTo>
                  <a:pt x="231775" y="2214562"/>
                </a:lnTo>
                <a:lnTo>
                  <a:pt x="210344" y="2199481"/>
                </a:lnTo>
                <a:lnTo>
                  <a:pt x="187325" y="2183606"/>
                </a:lnTo>
                <a:lnTo>
                  <a:pt x="165894" y="2166144"/>
                </a:lnTo>
                <a:lnTo>
                  <a:pt x="145256" y="2146300"/>
                </a:lnTo>
                <a:lnTo>
                  <a:pt x="126206" y="2126456"/>
                </a:lnTo>
                <a:lnTo>
                  <a:pt x="107950" y="2104231"/>
                </a:lnTo>
                <a:lnTo>
                  <a:pt x="92869" y="2084387"/>
                </a:lnTo>
                <a:lnTo>
                  <a:pt x="78581" y="2064544"/>
                </a:lnTo>
                <a:lnTo>
                  <a:pt x="65088" y="2043112"/>
                </a:lnTo>
                <a:lnTo>
                  <a:pt x="53975" y="2021681"/>
                </a:lnTo>
                <a:lnTo>
                  <a:pt x="42863" y="2000250"/>
                </a:lnTo>
                <a:lnTo>
                  <a:pt x="34131" y="1978025"/>
                </a:lnTo>
                <a:lnTo>
                  <a:pt x="25400" y="1955800"/>
                </a:lnTo>
                <a:lnTo>
                  <a:pt x="18256" y="1932781"/>
                </a:lnTo>
                <a:lnTo>
                  <a:pt x="13494" y="1909762"/>
                </a:lnTo>
                <a:lnTo>
                  <a:pt x="7938" y="1886744"/>
                </a:lnTo>
                <a:lnTo>
                  <a:pt x="4763" y="1863725"/>
                </a:lnTo>
                <a:lnTo>
                  <a:pt x="1588" y="1839912"/>
                </a:lnTo>
                <a:lnTo>
                  <a:pt x="794" y="1816894"/>
                </a:lnTo>
                <a:lnTo>
                  <a:pt x="0" y="1793081"/>
                </a:lnTo>
                <a:lnTo>
                  <a:pt x="794" y="1770856"/>
                </a:lnTo>
                <a:lnTo>
                  <a:pt x="3175" y="1746250"/>
                </a:lnTo>
                <a:lnTo>
                  <a:pt x="6350" y="1724025"/>
                </a:lnTo>
                <a:lnTo>
                  <a:pt x="10319" y="1701006"/>
                </a:lnTo>
                <a:lnTo>
                  <a:pt x="15875" y="1677987"/>
                </a:lnTo>
                <a:lnTo>
                  <a:pt x="22225" y="1655762"/>
                </a:lnTo>
                <a:lnTo>
                  <a:pt x="29369" y="1633537"/>
                </a:lnTo>
                <a:lnTo>
                  <a:pt x="38100" y="1611312"/>
                </a:lnTo>
                <a:lnTo>
                  <a:pt x="47625" y="1590675"/>
                </a:lnTo>
                <a:lnTo>
                  <a:pt x="57944" y="1569244"/>
                </a:lnTo>
                <a:lnTo>
                  <a:pt x="69850" y="1547812"/>
                </a:lnTo>
                <a:lnTo>
                  <a:pt x="83344" y="1527969"/>
                </a:lnTo>
                <a:lnTo>
                  <a:pt x="96838" y="1508125"/>
                </a:lnTo>
                <a:lnTo>
                  <a:pt x="111919" y="1489869"/>
                </a:lnTo>
                <a:lnTo>
                  <a:pt x="127794" y="1471612"/>
                </a:lnTo>
                <a:lnTo>
                  <a:pt x="144463" y="1453356"/>
                </a:lnTo>
                <a:lnTo>
                  <a:pt x="163513" y="1436687"/>
                </a:lnTo>
                <a:lnTo>
                  <a:pt x="181769" y="1420019"/>
                </a:lnTo>
                <a:lnTo>
                  <a:pt x="1815307" y="107156"/>
                </a:lnTo>
                <a:lnTo>
                  <a:pt x="1831975" y="94456"/>
                </a:lnTo>
                <a:lnTo>
                  <a:pt x="1850231" y="81756"/>
                </a:lnTo>
                <a:lnTo>
                  <a:pt x="1867694" y="70644"/>
                </a:lnTo>
                <a:lnTo>
                  <a:pt x="1885156" y="60325"/>
                </a:lnTo>
                <a:lnTo>
                  <a:pt x="1904206" y="50006"/>
                </a:lnTo>
                <a:lnTo>
                  <a:pt x="1922463" y="41275"/>
                </a:lnTo>
                <a:lnTo>
                  <a:pt x="1941513" y="33337"/>
                </a:lnTo>
                <a:lnTo>
                  <a:pt x="1961356" y="26194"/>
                </a:lnTo>
                <a:lnTo>
                  <a:pt x="1980406" y="20637"/>
                </a:lnTo>
                <a:lnTo>
                  <a:pt x="2000250" y="15081"/>
                </a:lnTo>
                <a:lnTo>
                  <a:pt x="2019300" y="10319"/>
                </a:lnTo>
                <a:lnTo>
                  <a:pt x="2039938" y="6350"/>
                </a:lnTo>
                <a:lnTo>
                  <a:pt x="2059781" y="3175"/>
                </a:lnTo>
                <a:lnTo>
                  <a:pt x="2080419" y="1587"/>
                </a:lnTo>
                <a:lnTo>
                  <a:pt x="20994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4060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678585E-350B-4A4F-AF92-B823EE8E62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9514" y1="14038" x2="39514" y2="14038"/>
                        <a14:foregroundMark x1="40274" y1="15300" x2="43161" y2="22713"/>
                        <a14:foregroundMark x1="44833" y1="21767" x2="58207" y2="10883"/>
                        <a14:foregroundMark x1="64438" y1="34385" x2="55623" y2="39432"/>
                        <a14:foregroundMark x1="47720" y1="44322" x2="43161" y2="42587"/>
                        <a14:foregroundMark x1="41945" y1="43849" x2="43617" y2="49054"/>
                        <a14:foregroundMark x1="46505" y1="48107" x2="46505" y2="48107"/>
                        <a14:foregroundMark x1="34802" y1="32650" x2="26444" y2="20978"/>
                        <a14:foregroundMark x1="24012" y1="25710" x2="22340" y2="32965"/>
                        <a14:foregroundMark x1="23556" y1="33438" x2="31155" y2="33438"/>
                        <a14:foregroundMark x1="72340" y1="52524" x2="72340" y2="525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75" y="409575"/>
            <a:ext cx="6267450" cy="6038850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5805F9B0-8EDE-4268-92A3-A366CA6A3838}"/>
              </a:ext>
            </a:extLst>
          </p:cNvPr>
          <p:cNvSpPr/>
          <p:nvPr/>
        </p:nvSpPr>
        <p:spPr>
          <a:xfrm>
            <a:off x="0" y="-3049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57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E4885D7-7C9D-4259-8DE3-2840A3D8B0F7}"/>
              </a:ext>
            </a:extLst>
          </p:cNvPr>
          <p:cNvSpPr/>
          <p:nvPr/>
        </p:nvSpPr>
        <p:spPr>
          <a:xfrm>
            <a:off x="800842" y="1340545"/>
            <a:ext cx="10590315" cy="4170811"/>
          </a:xfrm>
          <a:prstGeom prst="rect">
            <a:avLst/>
          </a:prstGeom>
          <a:solidFill>
            <a:srgbClr val="0070C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1CAAC6C-0DCB-45F5-9A1F-448B9AD094FA}"/>
              </a:ext>
            </a:extLst>
          </p:cNvPr>
          <p:cNvSpPr/>
          <p:nvPr/>
        </p:nvSpPr>
        <p:spPr>
          <a:xfrm>
            <a:off x="4557302" y="2166670"/>
            <a:ext cx="307739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Click here to input the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replacement text and suggest replacing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it with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this speech</a:t>
            </a:r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878D522-1A68-43CA-AFA8-AF244EBCFF03}"/>
              </a:ext>
            </a:extLst>
          </p:cNvPr>
          <p:cNvSpPr/>
          <p:nvPr/>
        </p:nvSpPr>
        <p:spPr>
          <a:xfrm>
            <a:off x="1423575" y="2166670"/>
            <a:ext cx="307739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Click here to input the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replacement text and suggest replacing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it with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this speech</a:t>
            </a:r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7BB68EA-AD39-4FA5-B3BE-F2F13F55904C}"/>
              </a:ext>
            </a:extLst>
          </p:cNvPr>
          <p:cNvSpPr/>
          <p:nvPr/>
        </p:nvSpPr>
        <p:spPr>
          <a:xfrm>
            <a:off x="7691032" y="2169594"/>
            <a:ext cx="307739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Click here to input the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replacement text and suggest replacing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it with </a:t>
            </a:r>
          </a:p>
          <a:p>
            <a:r>
              <a:rPr lang="en-US" altLang="zh-CN" sz="2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this speech</a:t>
            </a:r>
            <a:endParaRPr lang="zh-CN" altLang="en-US" sz="2400" dirty="0">
              <a:solidFill>
                <a:schemeClr val="bg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2855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4555B4-4B35-4A7C-8B8B-53EB2CEBE0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591" b="93763" l="51368" r="94985">
                        <a14:backgroundMark x1="66565" y1="52473" x2="83435" y2="43871"/>
                        <a14:backgroundMark x1="82979" y1="38280" x2="82979" y2="38280"/>
                        <a14:backgroundMark x1="82827" y1="43656" x2="82827" y2="38710"/>
                        <a14:backgroundMark x1="82371" y1="38925" x2="71125" y2="46022"/>
                        <a14:backgroundMark x1="72948" y1="44731" x2="73252" y2="488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417" t="39718" r="5558" b="15489"/>
          <a:stretch/>
        </p:blipFill>
        <p:spPr>
          <a:xfrm rot="1432397">
            <a:off x="2984920" y="1192037"/>
            <a:ext cx="6222158" cy="447392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791AEB2-A82E-4149-A82A-29654B978CF4}"/>
              </a:ext>
            </a:extLst>
          </p:cNvPr>
          <p:cNvSpPr txBox="1"/>
          <p:nvPr/>
        </p:nvSpPr>
        <p:spPr>
          <a:xfrm>
            <a:off x="4643517" y="2967334"/>
            <a:ext cx="29049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 I t l e 3</a:t>
            </a:r>
            <a:endParaRPr lang="zh-CN" altLang="en-US" sz="54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D14D360-9A49-45AA-8167-CABAEB930A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758"/>
          <a:stretch/>
        </p:blipFill>
        <p:spPr>
          <a:xfrm>
            <a:off x="3786829" y="923224"/>
            <a:ext cx="4620340" cy="204411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1DDA0D7-03AD-465F-B661-57C3326F1E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" t="44478" r="-16" b="8587"/>
          <a:stretch/>
        </p:blipFill>
        <p:spPr>
          <a:xfrm>
            <a:off x="3785828" y="3428999"/>
            <a:ext cx="4620340" cy="216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54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61F00F3F-EA3F-4624-81B7-79C837EDFA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202" y="0"/>
            <a:ext cx="6181595" cy="6858000"/>
          </a:xfrm>
          <a:prstGeom prst="rect">
            <a:avLst/>
          </a:prstGeom>
        </p:spPr>
      </p:pic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31508CC2-67CA-4332-B9AB-FA61398DD4B0}"/>
              </a:ext>
            </a:extLst>
          </p:cNvPr>
          <p:cNvSpPr/>
          <p:nvPr/>
        </p:nvSpPr>
        <p:spPr>
          <a:xfrm>
            <a:off x="0" y="6925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51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54D8EE0E-7E99-45EC-9E19-5D2555D35157}"/>
              </a:ext>
            </a:extLst>
          </p:cNvPr>
          <p:cNvGrpSpPr/>
          <p:nvPr/>
        </p:nvGrpSpPr>
        <p:grpSpPr>
          <a:xfrm>
            <a:off x="1298322" y="2472781"/>
            <a:ext cx="1266968" cy="1241878"/>
            <a:chOff x="1907922" y="2732713"/>
            <a:chExt cx="1266968" cy="1241878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879E8CE1-4F1D-4226-B281-E52063EB5518}"/>
                </a:ext>
              </a:extLst>
            </p:cNvPr>
            <p:cNvSpPr/>
            <p:nvPr/>
          </p:nvSpPr>
          <p:spPr>
            <a:xfrm>
              <a:off x="1907922" y="2877311"/>
              <a:ext cx="1097280" cy="1097280"/>
            </a:xfrm>
            <a:prstGeom prst="rect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F94020D2-97C5-42F6-8888-8628D3AEA0E4}"/>
                </a:ext>
              </a:extLst>
            </p:cNvPr>
            <p:cNvSpPr/>
            <p:nvPr/>
          </p:nvSpPr>
          <p:spPr>
            <a:xfrm>
              <a:off x="2077610" y="2732713"/>
              <a:ext cx="1097280" cy="1097280"/>
            </a:xfrm>
            <a:prstGeom prst="rect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0D926D1C-5991-40D1-ADA7-D9B249F4EF22}"/>
              </a:ext>
            </a:extLst>
          </p:cNvPr>
          <p:cNvGrpSpPr/>
          <p:nvPr/>
        </p:nvGrpSpPr>
        <p:grpSpPr>
          <a:xfrm>
            <a:off x="4133836" y="2472781"/>
            <a:ext cx="1266968" cy="1241878"/>
            <a:chOff x="1907922" y="2732713"/>
            <a:chExt cx="1266968" cy="1241878"/>
          </a:xfrm>
        </p:grpSpPr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653F5445-ACCF-44CD-AC26-FE86070AECAC}"/>
                </a:ext>
              </a:extLst>
            </p:cNvPr>
            <p:cNvSpPr/>
            <p:nvPr/>
          </p:nvSpPr>
          <p:spPr>
            <a:xfrm>
              <a:off x="1907922" y="2877311"/>
              <a:ext cx="1097280" cy="1097280"/>
            </a:xfrm>
            <a:prstGeom prst="rect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B54D6AB-9D3C-42DD-9636-CCACE95C9609}"/>
                </a:ext>
              </a:extLst>
            </p:cNvPr>
            <p:cNvSpPr/>
            <p:nvPr/>
          </p:nvSpPr>
          <p:spPr>
            <a:xfrm>
              <a:off x="2077610" y="2732713"/>
              <a:ext cx="1097280" cy="1097280"/>
            </a:xfrm>
            <a:prstGeom prst="rect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B5BD0FFE-D0A6-4940-B69D-9733AF5D2848}"/>
              </a:ext>
            </a:extLst>
          </p:cNvPr>
          <p:cNvGrpSpPr/>
          <p:nvPr/>
        </p:nvGrpSpPr>
        <p:grpSpPr>
          <a:xfrm>
            <a:off x="6969350" y="2475830"/>
            <a:ext cx="1266968" cy="1241878"/>
            <a:chOff x="1907922" y="2732713"/>
            <a:chExt cx="1266968" cy="1241878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77B39A40-C32E-4A20-B07D-37AFF59A5B8E}"/>
                </a:ext>
              </a:extLst>
            </p:cNvPr>
            <p:cNvSpPr/>
            <p:nvPr/>
          </p:nvSpPr>
          <p:spPr>
            <a:xfrm>
              <a:off x="1907922" y="2877311"/>
              <a:ext cx="1097280" cy="1097280"/>
            </a:xfrm>
            <a:prstGeom prst="rect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C3CA2017-FCBF-4D11-AC83-D66B9D71FE8C}"/>
                </a:ext>
              </a:extLst>
            </p:cNvPr>
            <p:cNvSpPr/>
            <p:nvPr/>
          </p:nvSpPr>
          <p:spPr>
            <a:xfrm>
              <a:off x="2077610" y="2732713"/>
              <a:ext cx="1097280" cy="1097280"/>
            </a:xfrm>
            <a:prstGeom prst="rect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37E1E009-1759-41C4-B307-6EB76B341A90}"/>
              </a:ext>
            </a:extLst>
          </p:cNvPr>
          <p:cNvGrpSpPr/>
          <p:nvPr/>
        </p:nvGrpSpPr>
        <p:grpSpPr>
          <a:xfrm>
            <a:off x="9681947" y="2475830"/>
            <a:ext cx="1266968" cy="1241878"/>
            <a:chOff x="1907922" y="2732713"/>
            <a:chExt cx="1266968" cy="1241878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41A8A362-C9DB-4096-8503-09F0A24D9202}"/>
                </a:ext>
              </a:extLst>
            </p:cNvPr>
            <p:cNvSpPr/>
            <p:nvPr/>
          </p:nvSpPr>
          <p:spPr>
            <a:xfrm>
              <a:off x="1907922" y="2877311"/>
              <a:ext cx="1097280" cy="1097280"/>
            </a:xfrm>
            <a:prstGeom prst="rect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E0EB0A1F-6802-49AF-9BB3-721115D3D4F8}"/>
                </a:ext>
              </a:extLst>
            </p:cNvPr>
            <p:cNvSpPr/>
            <p:nvPr/>
          </p:nvSpPr>
          <p:spPr>
            <a:xfrm>
              <a:off x="2077610" y="2732713"/>
              <a:ext cx="1097280" cy="1097280"/>
            </a:xfrm>
            <a:prstGeom prst="rect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7" name="矩形 36">
            <a:extLst>
              <a:ext uri="{FF2B5EF4-FFF2-40B4-BE49-F238E27FC236}">
                <a16:creationId xmlns:a16="http://schemas.microsoft.com/office/drawing/2014/main" id="{8F23FE22-0FA7-4F9F-BC94-2991E309E0ED}"/>
              </a:ext>
            </a:extLst>
          </p:cNvPr>
          <p:cNvSpPr/>
          <p:nvPr/>
        </p:nvSpPr>
        <p:spPr>
          <a:xfrm>
            <a:off x="1150868" y="4362385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F2277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2AB6C10B-2192-45E5-B405-EC56AD8BD893}"/>
              </a:ext>
            </a:extLst>
          </p:cNvPr>
          <p:cNvSpPr/>
          <p:nvPr/>
        </p:nvSpPr>
        <p:spPr>
          <a:xfrm>
            <a:off x="3986382" y="4362385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F2277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C513D660-045B-4D43-A5E5-5BD526799423}"/>
              </a:ext>
            </a:extLst>
          </p:cNvPr>
          <p:cNvSpPr/>
          <p:nvPr/>
        </p:nvSpPr>
        <p:spPr>
          <a:xfrm>
            <a:off x="6821896" y="4362385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F2277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071C3F46-D9FF-4BDB-BF2B-C36F4D1B4939}"/>
              </a:ext>
            </a:extLst>
          </p:cNvPr>
          <p:cNvSpPr/>
          <p:nvPr/>
        </p:nvSpPr>
        <p:spPr>
          <a:xfrm>
            <a:off x="9546886" y="4362385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F2277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0220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61F00F3F-EA3F-4624-81B7-79C837EDFA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202" y="0"/>
            <a:ext cx="6181595" cy="6858000"/>
          </a:xfrm>
          <a:prstGeom prst="rect">
            <a:avLst/>
          </a:prstGeom>
        </p:spPr>
      </p:pic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31508CC2-67CA-4332-B9AB-FA61398DD4B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51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C773A46-F62C-4715-B0D0-89A231236B27}"/>
              </a:ext>
            </a:extLst>
          </p:cNvPr>
          <p:cNvGrpSpPr/>
          <p:nvPr/>
        </p:nvGrpSpPr>
        <p:grpSpPr>
          <a:xfrm>
            <a:off x="4541519" y="898610"/>
            <a:ext cx="3108960" cy="5060779"/>
            <a:chOff x="1615440" y="1009626"/>
            <a:chExt cx="3108960" cy="506077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67C3A51-A232-4243-84C6-791879080BCC}"/>
                </a:ext>
              </a:extLst>
            </p:cNvPr>
            <p:cNvSpPr/>
            <p:nvPr/>
          </p:nvSpPr>
          <p:spPr>
            <a:xfrm>
              <a:off x="1615440" y="1231657"/>
              <a:ext cx="2860748" cy="4838748"/>
            </a:xfrm>
            <a:prstGeom prst="rect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352F4E9B-04F4-41DA-8592-35E6F9CADCD6}"/>
                </a:ext>
              </a:extLst>
            </p:cNvPr>
            <p:cNvSpPr/>
            <p:nvPr/>
          </p:nvSpPr>
          <p:spPr>
            <a:xfrm>
              <a:off x="1863652" y="1009626"/>
              <a:ext cx="2860748" cy="4838748"/>
            </a:xfrm>
            <a:prstGeom prst="rect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27374A77-0678-4CDB-8F2F-824531CC48A2}"/>
              </a:ext>
            </a:extLst>
          </p:cNvPr>
          <p:cNvGrpSpPr/>
          <p:nvPr/>
        </p:nvGrpSpPr>
        <p:grpSpPr>
          <a:xfrm>
            <a:off x="609599" y="898610"/>
            <a:ext cx="3108960" cy="5060779"/>
            <a:chOff x="1615440" y="1009626"/>
            <a:chExt cx="3108960" cy="5060779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755D33FD-3EB5-4D2F-A923-8047161F09A7}"/>
                </a:ext>
              </a:extLst>
            </p:cNvPr>
            <p:cNvSpPr/>
            <p:nvPr/>
          </p:nvSpPr>
          <p:spPr>
            <a:xfrm>
              <a:off x="1615440" y="1231657"/>
              <a:ext cx="2860748" cy="4838748"/>
            </a:xfrm>
            <a:prstGeom prst="rect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07D3E92C-9C88-49DD-B23D-4B4B99664AC2}"/>
                </a:ext>
              </a:extLst>
            </p:cNvPr>
            <p:cNvSpPr/>
            <p:nvPr/>
          </p:nvSpPr>
          <p:spPr>
            <a:xfrm>
              <a:off x="1863652" y="1009626"/>
              <a:ext cx="2860748" cy="4838748"/>
            </a:xfrm>
            <a:prstGeom prst="rect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919B797-C08D-458E-89BC-36D36C34C05E}"/>
              </a:ext>
            </a:extLst>
          </p:cNvPr>
          <p:cNvGrpSpPr/>
          <p:nvPr/>
        </p:nvGrpSpPr>
        <p:grpSpPr>
          <a:xfrm>
            <a:off x="8473440" y="898610"/>
            <a:ext cx="3108960" cy="5060779"/>
            <a:chOff x="1615440" y="1009626"/>
            <a:chExt cx="3108960" cy="5060779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F97FCAE9-A600-4C15-998C-A5D8BB66A0BB}"/>
                </a:ext>
              </a:extLst>
            </p:cNvPr>
            <p:cNvSpPr/>
            <p:nvPr/>
          </p:nvSpPr>
          <p:spPr>
            <a:xfrm>
              <a:off x="1615440" y="1231657"/>
              <a:ext cx="2860748" cy="4838748"/>
            </a:xfrm>
            <a:prstGeom prst="rect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0CAD072-16A3-42A1-947C-6BDFA7010F83}"/>
                </a:ext>
              </a:extLst>
            </p:cNvPr>
            <p:cNvSpPr/>
            <p:nvPr/>
          </p:nvSpPr>
          <p:spPr>
            <a:xfrm>
              <a:off x="1863652" y="1009626"/>
              <a:ext cx="2860748" cy="4838748"/>
            </a:xfrm>
            <a:prstGeom prst="rect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03E41F1B-7A78-4CB4-9ADB-18DCC66ED363}"/>
              </a:ext>
            </a:extLst>
          </p:cNvPr>
          <p:cNvSpPr/>
          <p:nvPr/>
        </p:nvSpPr>
        <p:spPr>
          <a:xfrm>
            <a:off x="641165" y="2952532"/>
            <a:ext cx="307739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Click here to input the </a:t>
            </a:r>
          </a:p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replacement text and suggest replacing </a:t>
            </a:r>
          </a:p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it with </a:t>
            </a:r>
          </a:p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this speech</a:t>
            </a:r>
            <a:endParaRPr lang="zh-CN" altLang="en-US" sz="2400" dirty="0">
              <a:solidFill>
                <a:srgbClr val="032BB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3D9B0397-D0A7-4E29-9D2D-8CA1EB08601E}"/>
              </a:ext>
            </a:extLst>
          </p:cNvPr>
          <p:cNvSpPr/>
          <p:nvPr/>
        </p:nvSpPr>
        <p:spPr>
          <a:xfrm>
            <a:off x="636819" y="1977000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032BB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4896834-49BF-4CE6-BA6B-5ACDAD3C79C6}"/>
              </a:ext>
            </a:extLst>
          </p:cNvPr>
          <p:cNvSpPr/>
          <p:nvPr/>
        </p:nvSpPr>
        <p:spPr>
          <a:xfrm>
            <a:off x="4541519" y="2952532"/>
            <a:ext cx="307739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Click here to input the </a:t>
            </a:r>
          </a:p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replacement text and suggest replacing </a:t>
            </a:r>
          </a:p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it with </a:t>
            </a:r>
          </a:p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this speech</a:t>
            </a:r>
            <a:endParaRPr lang="zh-CN" altLang="en-US" sz="2400" dirty="0">
              <a:solidFill>
                <a:srgbClr val="032BB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70479A8-9AB5-4BE9-9A94-AF37E9C7E8D9}"/>
              </a:ext>
            </a:extLst>
          </p:cNvPr>
          <p:cNvSpPr/>
          <p:nvPr/>
        </p:nvSpPr>
        <p:spPr>
          <a:xfrm>
            <a:off x="4537173" y="1977000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032BB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7D9FA03C-E283-481B-B21E-EC2B6D20888A}"/>
              </a:ext>
            </a:extLst>
          </p:cNvPr>
          <p:cNvSpPr/>
          <p:nvPr/>
        </p:nvSpPr>
        <p:spPr>
          <a:xfrm>
            <a:off x="8473439" y="2971003"/>
            <a:ext cx="307739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Click here to input the </a:t>
            </a:r>
          </a:p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replacement text and suggest replacing </a:t>
            </a:r>
          </a:p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it with </a:t>
            </a:r>
          </a:p>
          <a:p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this speech</a:t>
            </a:r>
            <a:endParaRPr lang="zh-CN" altLang="en-US" sz="2400" dirty="0">
              <a:solidFill>
                <a:srgbClr val="032BB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44833F7D-49B5-432E-924A-7467CB36DD06}"/>
              </a:ext>
            </a:extLst>
          </p:cNvPr>
          <p:cNvSpPr/>
          <p:nvPr/>
        </p:nvSpPr>
        <p:spPr>
          <a:xfrm>
            <a:off x="8469093" y="1995471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032BB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3384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图片 22">
            <a:extLst>
              <a:ext uri="{FF2B5EF4-FFF2-40B4-BE49-F238E27FC236}">
                <a16:creationId xmlns:a16="http://schemas.microsoft.com/office/drawing/2014/main" id="{61F00F3F-EA3F-4624-81B7-79C837EDFA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202" y="0"/>
            <a:ext cx="6181595" cy="6858000"/>
          </a:xfrm>
          <a:prstGeom prst="rect">
            <a:avLst/>
          </a:prstGeom>
        </p:spPr>
      </p:pic>
      <p:sp>
        <p:nvSpPr>
          <p:cNvPr id="24" name="矩形: 圆角 23">
            <a:extLst>
              <a:ext uri="{FF2B5EF4-FFF2-40B4-BE49-F238E27FC236}">
                <a16:creationId xmlns:a16="http://schemas.microsoft.com/office/drawing/2014/main" id="{31508CC2-67CA-4332-B9AB-FA61398DD4B0}"/>
              </a:ext>
            </a:extLst>
          </p:cNvPr>
          <p:cNvSpPr/>
          <p:nvPr/>
        </p:nvSpPr>
        <p:spPr>
          <a:xfrm>
            <a:off x="0" y="-3049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51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725AE14-13BD-4C07-8BF9-A36821BA5656}"/>
              </a:ext>
            </a:extLst>
          </p:cNvPr>
          <p:cNvGrpSpPr/>
          <p:nvPr/>
        </p:nvGrpSpPr>
        <p:grpSpPr>
          <a:xfrm>
            <a:off x="670559" y="898610"/>
            <a:ext cx="10850881" cy="5060779"/>
            <a:chOff x="1615440" y="1009626"/>
            <a:chExt cx="3108960" cy="5060779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28C0633-26CC-4111-85E7-F17E869956B3}"/>
                </a:ext>
              </a:extLst>
            </p:cNvPr>
            <p:cNvSpPr/>
            <p:nvPr/>
          </p:nvSpPr>
          <p:spPr>
            <a:xfrm>
              <a:off x="1615440" y="1231657"/>
              <a:ext cx="2860748" cy="4838748"/>
            </a:xfrm>
            <a:prstGeom prst="rect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CDEB8E84-1AC8-4ED2-8EDE-C0FF2A91471E}"/>
                </a:ext>
              </a:extLst>
            </p:cNvPr>
            <p:cNvSpPr/>
            <p:nvPr/>
          </p:nvSpPr>
          <p:spPr>
            <a:xfrm>
              <a:off x="1863652" y="1009626"/>
              <a:ext cx="2860748" cy="4838748"/>
            </a:xfrm>
            <a:prstGeom prst="rect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矩形 6">
            <a:extLst>
              <a:ext uri="{FF2B5EF4-FFF2-40B4-BE49-F238E27FC236}">
                <a16:creationId xmlns:a16="http://schemas.microsoft.com/office/drawing/2014/main" id="{D9C0759C-B09F-4FC5-98BA-7CF140C60956}"/>
              </a:ext>
            </a:extLst>
          </p:cNvPr>
          <p:cNvSpPr/>
          <p:nvPr/>
        </p:nvSpPr>
        <p:spPr>
          <a:xfrm>
            <a:off x="1710651" y="2673111"/>
            <a:ext cx="10914504" cy="1733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The stars are not wanted now: </a:t>
            </a:r>
          </a:p>
          <a:p>
            <a:pPr>
              <a:lnSpc>
                <a:spcPts val="3200"/>
              </a:lnSpc>
            </a:pPr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put out every one; Pack up the moon and dismantle the sun;</a:t>
            </a:r>
          </a:p>
          <a:p>
            <a:pPr>
              <a:lnSpc>
                <a:spcPts val="3200"/>
              </a:lnSpc>
            </a:pPr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Pour away the ocean and sweep up the wood; </a:t>
            </a:r>
          </a:p>
          <a:p>
            <a:pPr>
              <a:lnSpc>
                <a:spcPts val="3200"/>
              </a:lnSpc>
            </a:pPr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For nothing now can ever come to any good.</a:t>
            </a:r>
          </a:p>
        </p:txBody>
      </p:sp>
    </p:spTree>
    <p:extLst>
      <p:ext uri="{BB962C8B-B14F-4D97-AF65-F5344CB8AC3E}">
        <p14:creationId xmlns:p14="http://schemas.microsoft.com/office/powerpoint/2010/main" val="2358537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4555B4-4B35-4A7C-8B8B-53EB2CEBE0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591" b="93763" l="51368" r="94985">
                        <a14:backgroundMark x1="66565" y1="52473" x2="83435" y2="43871"/>
                        <a14:backgroundMark x1="82979" y1="38280" x2="82979" y2="38280"/>
                        <a14:backgroundMark x1="82827" y1="43656" x2="82827" y2="38710"/>
                        <a14:backgroundMark x1="82371" y1="38925" x2="71125" y2="46022"/>
                        <a14:backgroundMark x1="72948" y1="44731" x2="73252" y2="488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417" t="39718" r="5558" b="15489"/>
          <a:stretch/>
        </p:blipFill>
        <p:spPr>
          <a:xfrm rot="1432397">
            <a:off x="2984920" y="1192037"/>
            <a:ext cx="6222158" cy="447392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791AEB2-A82E-4149-A82A-29654B978CF4}"/>
              </a:ext>
            </a:extLst>
          </p:cNvPr>
          <p:cNvSpPr txBox="1"/>
          <p:nvPr/>
        </p:nvSpPr>
        <p:spPr>
          <a:xfrm>
            <a:off x="4637105" y="2967334"/>
            <a:ext cx="291778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 I t l e 4</a:t>
            </a:r>
            <a:endParaRPr lang="zh-CN" altLang="en-US" sz="54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D14D360-9A49-45AA-8167-CABAEB930A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758"/>
          <a:stretch/>
        </p:blipFill>
        <p:spPr>
          <a:xfrm>
            <a:off x="3786829" y="923224"/>
            <a:ext cx="4620340" cy="204411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1DDA0D7-03AD-465F-B661-57C3326F1E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" t="44478" r="-16" b="8587"/>
          <a:stretch/>
        </p:blipFill>
        <p:spPr>
          <a:xfrm>
            <a:off x="3785828" y="3428999"/>
            <a:ext cx="4620340" cy="216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85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6B85032-AD09-4F2C-B29B-F1128C3C9C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896" y="981100"/>
            <a:ext cx="7036207" cy="5876900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C5BA0D7B-3A2C-4F3E-B881-38725414F8E9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44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ECE40628-AD09-4FCD-B008-8B0519C00978}"/>
              </a:ext>
            </a:extLst>
          </p:cNvPr>
          <p:cNvGrpSpPr/>
          <p:nvPr/>
        </p:nvGrpSpPr>
        <p:grpSpPr>
          <a:xfrm>
            <a:off x="5021868" y="1859433"/>
            <a:ext cx="2148263" cy="2057116"/>
            <a:chOff x="4976295" y="2400442"/>
            <a:chExt cx="2148263" cy="2057116"/>
          </a:xfrm>
        </p:grpSpPr>
        <p:sp>
          <p:nvSpPr>
            <p:cNvPr id="27" name="KSO_Shape">
              <a:extLst>
                <a:ext uri="{FF2B5EF4-FFF2-40B4-BE49-F238E27FC236}">
                  <a16:creationId xmlns:a16="http://schemas.microsoft.com/office/drawing/2014/main" id="{370EF3AB-A3B7-4358-8714-F9D1C6F73B11}"/>
                </a:ext>
              </a:extLst>
            </p:cNvPr>
            <p:cNvSpPr/>
            <p:nvPr/>
          </p:nvSpPr>
          <p:spPr>
            <a:xfrm>
              <a:off x="4976295" y="2400442"/>
              <a:ext cx="2057116" cy="2057116"/>
            </a:xfrm>
            <a:prstGeom prst="ellipse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" name="KSO_Shape">
              <a:extLst>
                <a:ext uri="{FF2B5EF4-FFF2-40B4-BE49-F238E27FC236}">
                  <a16:creationId xmlns:a16="http://schemas.microsoft.com/office/drawing/2014/main" id="{7CAC425A-3BC7-49CD-AC42-06020E393AE7}"/>
                </a:ext>
              </a:extLst>
            </p:cNvPr>
            <p:cNvSpPr/>
            <p:nvPr/>
          </p:nvSpPr>
          <p:spPr>
            <a:xfrm>
              <a:off x="5067442" y="2400442"/>
              <a:ext cx="2057116" cy="2057116"/>
            </a:xfrm>
            <a:prstGeom prst="ellipse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8B2CFB9-9080-4830-AC3F-7AA46D887E65}"/>
              </a:ext>
            </a:extLst>
          </p:cNvPr>
          <p:cNvGrpSpPr/>
          <p:nvPr/>
        </p:nvGrpSpPr>
        <p:grpSpPr>
          <a:xfrm>
            <a:off x="1503764" y="1859433"/>
            <a:ext cx="2148263" cy="2057116"/>
            <a:chOff x="4976295" y="2400442"/>
            <a:chExt cx="2148263" cy="2057116"/>
          </a:xfrm>
        </p:grpSpPr>
        <p:sp>
          <p:nvSpPr>
            <p:cNvPr id="31" name="KSO_Shape">
              <a:extLst>
                <a:ext uri="{FF2B5EF4-FFF2-40B4-BE49-F238E27FC236}">
                  <a16:creationId xmlns:a16="http://schemas.microsoft.com/office/drawing/2014/main" id="{21C80E45-AB9E-4563-A484-84268CA8AD8E}"/>
                </a:ext>
              </a:extLst>
            </p:cNvPr>
            <p:cNvSpPr/>
            <p:nvPr/>
          </p:nvSpPr>
          <p:spPr>
            <a:xfrm>
              <a:off x="4976295" y="2400442"/>
              <a:ext cx="2057116" cy="2057116"/>
            </a:xfrm>
            <a:prstGeom prst="ellipse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" name="KSO_Shape">
              <a:extLst>
                <a:ext uri="{FF2B5EF4-FFF2-40B4-BE49-F238E27FC236}">
                  <a16:creationId xmlns:a16="http://schemas.microsoft.com/office/drawing/2014/main" id="{B95A88D5-B66B-450F-B147-BFCD70388205}"/>
                </a:ext>
              </a:extLst>
            </p:cNvPr>
            <p:cNvSpPr/>
            <p:nvPr/>
          </p:nvSpPr>
          <p:spPr>
            <a:xfrm>
              <a:off x="5067442" y="2400442"/>
              <a:ext cx="2057116" cy="2057116"/>
            </a:xfrm>
            <a:prstGeom prst="ellipse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43D9AB3-53CC-4FA4-A9DB-B9A496D20149}"/>
              </a:ext>
            </a:extLst>
          </p:cNvPr>
          <p:cNvGrpSpPr/>
          <p:nvPr/>
        </p:nvGrpSpPr>
        <p:grpSpPr>
          <a:xfrm>
            <a:off x="8539971" y="1859433"/>
            <a:ext cx="2148263" cy="2057116"/>
            <a:chOff x="4976295" y="2400442"/>
            <a:chExt cx="2148263" cy="2057116"/>
          </a:xfrm>
        </p:grpSpPr>
        <p:sp>
          <p:nvSpPr>
            <p:cNvPr id="38" name="KSO_Shape">
              <a:extLst>
                <a:ext uri="{FF2B5EF4-FFF2-40B4-BE49-F238E27FC236}">
                  <a16:creationId xmlns:a16="http://schemas.microsoft.com/office/drawing/2014/main" id="{C4DDD13D-F01E-402F-93A7-DA1A152492F2}"/>
                </a:ext>
              </a:extLst>
            </p:cNvPr>
            <p:cNvSpPr/>
            <p:nvPr/>
          </p:nvSpPr>
          <p:spPr>
            <a:xfrm>
              <a:off x="4976295" y="2400442"/>
              <a:ext cx="2057116" cy="2057116"/>
            </a:xfrm>
            <a:prstGeom prst="ellipse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" name="KSO_Shape">
              <a:extLst>
                <a:ext uri="{FF2B5EF4-FFF2-40B4-BE49-F238E27FC236}">
                  <a16:creationId xmlns:a16="http://schemas.microsoft.com/office/drawing/2014/main" id="{787AF515-C5B0-4D70-AFBE-89DD44D8A604}"/>
                </a:ext>
              </a:extLst>
            </p:cNvPr>
            <p:cNvSpPr/>
            <p:nvPr/>
          </p:nvSpPr>
          <p:spPr>
            <a:xfrm>
              <a:off x="5067442" y="2400442"/>
              <a:ext cx="2057116" cy="2057116"/>
            </a:xfrm>
            <a:prstGeom prst="ellipse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1" name="KSO_Shape">
            <a:extLst>
              <a:ext uri="{FF2B5EF4-FFF2-40B4-BE49-F238E27FC236}">
                <a16:creationId xmlns:a16="http://schemas.microsoft.com/office/drawing/2014/main" id="{8F6AB185-12EA-46ED-B892-7BC9E8305850}"/>
              </a:ext>
            </a:extLst>
          </p:cNvPr>
          <p:cNvSpPr>
            <a:spLocks/>
          </p:cNvSpPr>
          <p:nvPr/>
        </p:nvSpPr>
        <p:spPr bwMode="auto">
          <a:xfrm>
            <a:off x="5370596" y="2168634"/>
            <a:ext cx="1450805" cy="1438714"/>
          </a:xfrm>
          <a:custGeom>
            <a:avLst/>
            <a:gdLst>
              <a:gd name="T0" fmla="*/ 246840441 w 13074"/>
              <a:gd name="T1" fmla="*/ 246936625 h 12960"/>
              <a:gd name="T2" fmla="*/ 246840441 w 13074"/>
              <a:gd name="T3" fmla="*/ 246936625 h 12960"/>
              <a:gd name="T4" fmla="*/ 246840441 w 13074"/>
              <a:gd name="T5" fmla="*/ 246936625 h 12960"/>
              <a:gd name="T6" fmla="*/ 246840441 w 13074"/>
              <a:gd name="T7" fmla="*/ 246936625 h 12960"/>
              <a:gd name="T8" fmla="*/ 246840441 w 13074"/>
              <a:gd name="T9" fmla="*/ 246936625 h 12960"/>
              <a:gd name="T10" fmla="*/ 246840441 w 13074"/>
              <a:gd name="T11" fmla="*/ 246936625 h 12960"/>
              <a:gd name="T12" fmla="*/ 246840441 w 13074"/>
              <a:gd name="T13" fmla="*/ 246936625 h 12960"/>
              <a:gd name="T14" fmla="*/ 246840441 w 13074"/>
              <a:gd name="T15" fmla="*/ 246936625 h 12960"/>
              <a:gd name="T16" fmla="*/ 246840441 w 13074"/>
              <a:gd name="T17" fmla="*/ 246936625 h 12960"/>
              <a:gd name="T18" fmla="*/ 246840441 w 13074"/>
              <a:gd name="T19" fmla="*/ 246936625 h 12960"/>
              <a:gd name="T20" fmla="*/ 246840441 w 13074"/>
              <a:gd name="T21" fmla="*/ 246936625 h 12960"/>
              <a:gd name="T22" fmla="*/ 246840441 w 13074"/>
              <a:gd name="T23" fmla="*/ 246936625 h 12960"/>
              <a:gd name="T24" fmla="*/ 246840441 w 13074"/>
              <a:gd name="T25" fmla="*/ 246936625 h 12960"/>
              <a:gd name="T26" fmla="*/ 246840441 w 13074"/>
              <a:gd name="T27" fmla="*/ 246936625 h 12960"/>
              <a:gd name="T28" fmla="*/ 246840441 w 13074"/>
              <a:gd name="T29" fmla="*/ 246936625 h 12960"/>
              <a:gd name="T30" fmla="*/ 246840441 w 13074"/>
              <a:gd name="T31" fmla="*/ 246936625 h 12960"/>
              <a:gd name="T32" fmla="*/ 246840441 w 13074"/>
              <a:gd name="T33" fmla="*/ 246936625 h 12960"/>
              <a:gd name="T34" fmla="*/ 246840441 w 13074"/>
              <a:gd name="T35" fmla="*/ 246936625 h 12960"/>
              <a:gd name="T36" fmla="*/ 246840441 w 13074"/>
              <a:gd name="T37" fmla="*/ 246936625 h 12960"/>
              <a:gd name="T38" fmla="*/ 246840441 w 13074"/>
              <a:gd name="T39" fmla="*/ 246936625 h 12960"/>
              <a:gd name="T40" fmla="*/ 246840441 w 13074"/>
              <a:gd name="T41" fmla="*/ 246936625 h 12960"/>
              <a:gd name="T42" fmla="*/ 246840441 w 13074"/>
              <a:gd name="T43" fmla="*/ 246936625 h 12960"/>
              <a:gd name="T44" fmla="*/ 246840441 w 13074"/>
              <a:gd name="T45" fmla="*/ 246936625 h 12960"/>
              <a:gd name="T46" fmla="*/ 246840441 w 13074"/>
              <a:gd name="T47" fmla="*/ 246936625 h 12960"/>
              <a:gd name="T48" fmla="*/ 246840441 w 13074"/>
              <a:gd name="T49" fmla="*/ 246936625 h 12960"/>
              <a:gd name="T50" fmla="*/ 246840441 w 13074"/>
              <a:gd name="T51" fmla="*/ 246936625 h 12960"/>
              <a:gd name="T52" fmla="*/ 246840441 w 13074"/>
              <a:gd name="T53" fmla="*/ 246936625 h 12960"/>
              <a:gd name="T54" fmla="*/ 246840441 w 13074"/>
              <a:gd name="T55" fmla="*/ 246936625 h 12960"/>
              <a:gd name="T56" fmla="*/ 246840441 w 13074"/>
              <a:gd name="T57" fmla="*/ 246936625 h 12960"/>
              <a:gd name="T58" fmla="*/ 246840441 w 13074"/>
              <a:gd name="T59" fmla="*/ 246936625 h 12960"/>
              <a:gd name="T60" fmla="*/ 246840441 w 13074"/>
              <a:gd name="T61" fmla="*/ 246936625 h 12960"/>
              <a:gd name="T62" fmla="*/ 246840441 w 13074"/>
              <a:gd name="T63" fmla="*/ 246936625 h 12960"/>
              <a:gd name="T64" fmla="*/ 246840441 w 13074"/>
              <a:gd name="T65" fmla="*/ 246936625 h 12960"/>
              <a:gd name="T66" fmla="*/ 246840441 w 13074"/>
              <a:gd name="T67" fmla="*/ 246936625 h 12960"/>
              <a:gd name="T68" fmla="*/ 246840441 w 13074"/>
              <a:gd name="T69" fmla="*/ 246936625 h 12960"/>
              <a:gd name="T70" fmla="*/ 246840441 w 13074"/>
              <a:gd name="T71" fmla="*/ 246936625 h 12960"/>
              <a:gd name="T72" fmla="*/ 246840441 w 13074"/>
              <a:gd name="T73" fmla="*/ 246936625 h 12960"/>
              <a:gd name="T74" fmla="*/ 246840441 w 13074"/>
              <a:gd name="T75" fmla="*/ 246936625 h 12960"/>
              <a:gd name="T76" fmla="*/ 246840441 w 13074"/>
              <a:gd name="T77" fmla="*/ 246936625 h 12960"/>
              <a:gd name="T78" fmla="*/ 246840441 w 13074"/>
              <a:gd name="T79" fmla="*/ 246936625 h 12960"/>
              <a:gd name="T80" fmla="*/ 246840441 w 13074"/>
              <a:gd name="T81" fmla="*/ 246936625 h 12960"/>
              <a:gd name="T82" fmla="*/ 246840441 w 13074"/>
              <a:gd name="T83" fmla="*/ 246936625 h 12960"/>
              <a:gd name="T84" fmla="*/ 246840441 w 13074"/>
              <a:gd name="T85" fmla="*/ 246936625 h 12960"/>
              <a:gd name="T86" fmla="*/ 246840441 w 13074"/>
              <a:gd name="T87" fmla="*/ 246936625 h 12960"/>
              <a:gd name="T88" fmla="*/ 246840441 w 13074"/>
              <a:gd name="T89" fmla="*/ 246936625 h 12960"/>
              <a:gd name="T90" fmla="*/ 246840441 w 13074"/>
              <a:gd name="T91" fmla="*/ 246936625 h 12960"/>
              <a:gd name="T92" fmla="*/ 246840441 w 13074"/>
              <a:gd name="T93" fmla="*/ 246936625 h 12960"/>
              <a:gd name="T94" fmla="*/ 246840441 w 13074"/>
              <a:gd name="T95" fmla="*/ 246936625 h 12960"/>
              <a:gd name="T96" fmla="*/ 246840441 w 13074"/>
              <a:gd name="T97" fmla="*/ 246936625 h 12960"/>
              <a:gd name="T98" fmla="*/ 246840441 w 13074"/>
              <a:gd name="T99" fmla="*/ 246936625 h 12960"/>
              <a:gd name="T100" fmla="*/ 246840441 w 13074"/>
              <a:gd name="T101" fmla="*/ 246936625 h 12960"/>
              <a:gd name="T102" fmla="*/ 246840441 w 13074"/>
              <a:gd name="T103" fmla="*/ 246936625 h 12960"/>
              <a:gd name="T104" fmla="*/ 246840441 w 13074"/>
              <a:gd name="T105" fmla="*/ 246936625 h 12960"/>
              <a:gd name="T106" fmla="*/ 246840441 w 13074"/>
              <a:gd name="T107" fmla="*/ 246936625 h 12960"/>
              <a:gd name="T108" fmla="*/ 246840441 w 13074"/>
              <a:gd name="T109" fmla="*/ 246936625 h 12960"/>
              <a:gd name="T110" fmla="*/ 246840441 w 13074"/>
              <a:gd name="T111" fmla="*/ 246936625 h 12960"/>
              <a:gd name="T112" fmla="*/ 246840441 w 13074"/>
              <a:gd name="T113" fmla="*/ 246936625 h 12960"/>
              <a:gd name="T114" fmla="*/ 246840441 w 13074"/>
              <a:gd name="T115" fmla="*/ 246936625 h 12960"/>
              <a:gd name="T116" fmla="*/ 246840441 w 13074"/>
              <a:gd name="T117" fmla="*/ 246936625 h 12960"/>
              <a:gd name="T118" fmla="*/ 246840441 w 13074"/>
              <a:gd name="T119" fmla="*/ 246936625 h 12960"/>
              <a:gd name="T120" fmla="*/ 246840441 w 13074"/>
              <a:gd name="T121" fmla="*/ 246936625 h 12960"/>
              <a:gd name="T122" fmla="*/ 246840441 w 13074"/>
              <a:gd name="T123" fmla="*/ 246936625 h 12960"/>
              <a:gd name="T124" fmla="*/ 246840441 w 13074"/>
              <a:gd name="T125" fmla="*/ 246936625 h 1296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13074" h="12960">
                <a:moveTo>
                  <a:pt x="13008" y="7378"/>
                </a:moveTo>
                <a:lnTo>
                  <a:pt x="13008" y="7378"/>
                </a:lnTo>
                <a:lnTo>
                  <a:pt x="12996" y="7455"/>
                </a:lnTo>
                <a:lnTo>
                  <a:pt x="12983" y="7532"/>
                </a:lnTo>
                <a:lnTo>
                  <a:pt x="12969" y="7610"/>
                </a:lnTo>
                <a:lnTo>
                  <a:pt x="12955" y="7687"/>
                </a:lnTo>
                <a:lnTo>
                  <a:pt x="12938" y="7765"/>
                </a:lnTo>
                <a:lnTo>
                  <a:pt x="12922" y="7843"/>
                </a:lnTo>
                <a:lnTo>
                  <a:pt x="12903" y="7921"/>
                </a:lnTo>
                <a:lnTo>
                  <a:pt x="12884" y="7999"/>
                </a:lnTo>
                <a:lnTo>
                  <a:pt x="12864" y="8077"/>
                </a:lnTo>
                <a:lnTo>
                  <a:pt x="12842" y="8154"/>
                </a:lnTo>
                <a:lnTo>
                  <a:pt x="12820" y="8234"/>
                </a:lnTo>
                <a:lnTo>
                  <a:pt x="12796" y="8312"/>
                </a:lnTo>
                <a:lnTo>
                  <a:pt x="12772" y="8391"/>
                </a:lnTo>
                <a:lnTo>
                  <a:pt x="12747" y="8470"/>
                </a:lnTo>
                <a:lnTo>
                  <a:pt x="12720" y="8549"/>
                </a:lnTo>
                <a:lnTo>
                  <a:pt x="12691" y="8628"/>
                </a:lnTo>
                <a:lnTo>
                  <a:pt x="12663" y="8707"/>
                </a:lnTo>
                <a:lnTo>
                  <a:pt x="12633" y="8788"/>
                </a:lnTo>
                <a:lnTo>
                  <a:pt x="12602" y="8867"/>
                </a:lnTo>
                <a:lnTo>
                  <a:pt x="12570" y="8947"/>
                </a:lnTo>
                <a:lnTo>
                  <a:pt x="12537" y="9027"/>
                </a:lnTo>
                <a:lnTo>
                  <a:pt x="12502" y="9108"/>
                </a:lnTo>
                <a:lnTo>
                  <a:pt x="12467" y="9188"/>
                </a:lnTo>
                <a:lnTo>
                  <a:pt x="12431" y="9268"/>
                </a:lnTo>
                <a:lnTo>
                  <a:pt x="12394" y="9349"/>
                </a:lnTo>
                <a:lnTo>
                  <a:pt x="12355" y="9430"/>
                </a:lnTo>
                <a:lnTo>
                  <a:pt x="12316" y="9511"/>
                </a:lnTo>
                <a:lnTo>
                  <a:pt x="12274" y="9592"/>
                </a:lnTo>
                <a:lnTo>
                  <a:pt x="12233" y="9674"/>
                </a:lnTo>
                <a:lnTo>
                  <a:pt x="12191" y="9755"/>
                </a:lnTo>
                <a:lnTo>
                  <a:pt x="12147" y="9837"/>
                </a:lnTo>
                <a:lnTo>
                  <a:pt x="12102" y="9918"/>
                </a:lnTo>
                <a:lnTo>
                  <a:pt x="12039" y="10004"/>
                </a:lnTo>
                <a:lnTo>
                  <a:pt x="11978" y="10088"/>
                </a:lnTo>
                <a:lnTo>
                  <a:pt x="11915" y="10170"/>
                </a:lnTo>
                <a:lnTo>
                  <a:pt x="11853" y="10251"/>
                </a:lnTo>
                <a:lnTo>
                  <a:pt x="11790" y="10332"/>
                </a:lnTo>
                <a:lnTo>
                  <a:pt x="11728" y="10410"/>
                </a:lnTo>
                <a:lnTo>
                  <a:pt x="11665" y="10486"/>
                </a:lnTo>
                <a:lnTo>
                  <a:pt x="11602" y="10562"/>
                </a:lnTo>
                <a:lnTo>
                  <a:pt x="11539" y="10636"/>
                </a:lnTo>
                <a:lnTo>
                  <a:pt x="11475" y="10708"/>
                </a:lnTo>
                <a:lnTo>
                  <a:pt x="11411" y="10781"/>
                </a:lnTo>
                <a:lnTo>
                  <a:pt x="11347" y="10850"/>
                </a:lnTo>
                <a:lnTo>
                  <a:pt x="11283" y="10919"/>
                </a:lnTo>
                <a:lnTo>
                  <a:pt x="11220" y="10986"/>
                </a:lnTo>
                <a:lnTo>
                  <a:pt x="11155" y="11051"/>
                </a:lnTo>
                <a:lnTo>
                  <a:pt x="11090" y="11116"/>
                </a:lnTo>
                <a:lnTo>
                  <a:pt x="11026" y="11179"/>
                </a:lnTo>
                <a:lnTo>
                  <a:pt x="10961" y="11241"/>
                </a:lnTo>
                <a:lnTo>
                  <a:pt x="10895" y="11300"/>
                </a:lnTo>
                <a:lnTo>
                  <a:pt x="10830" y="11359"/>
                </a:lnTo>
                <a:lnTo>
                  <a:pt x="10764" y="11417"/>
                </a:lnTo>
                <a:lnTo>
                  <a:pt x="10699" y="11473"/>
                </a:lnTo>
                <a:lnTo>
                  <a:pt x="10633" y="11528"/>
                </a:lnTo>
                <a:lnTo>
                  <a:pt x="10566" y="11581"/>
                </a:lnTo>
                <a:lnTo>
                  <a:pt x="10500" y="11633"/>
                </a:lnTo>
                <a:lnTo>
                  <a:pt x="10434" y="11683"/>
                </a:lnTo>
                <a:lnTo>
                  <a:pt x="10367" y="11733"/>
                </a:lnTo>
                <a:lnTo>
                  <a:pt x="10300" y="11780"/>
                </a:lnTo>
                <a:lnTo>
                  <a:pt x="10233" y="11827"/>
                </a:lnTo>
                <a:lnTo>
                  <a:pt x="10166" y="11872"/>
                </a:lnTo>
                <a:lnTo>
                  <a:pt x="10099" y="11915"/>
                </a:lnTo>
                <a:lnTo>
                  <a:pt x="10030" y="11957"/>
                </a:lnTo>
                <a:lnTo>
                  <a:pt x="9930" y="12019"/>
                </a:lnTo>
                <a:lnTo>
                  <a:pt x="9829" y="12079"/>
                </a:lnTo>
                <a:lnTo>
                  <a:pt x="9728" y="12137"/>
                </a:lnTo>
                <a:lnTo>
                  <a:pt x="9625" y="12192"/>
                </a:lnTo>
                <a:lnTo>
                  <a:pt x="9522" y="12246"/>
                </a:lnTo>
                <a:lnTo>
                  <a:pt x="9418" y="12298"/>
                </a:lnTo>
                <a:lnTo>
                  <a:pt x="9313" y="12348"/>
                </a:lnTo>
                <a:lnTo>
                  <a:pt x="9208" y="12397"/>
                </a:lnTo>
                <a:lnTo>
                  <a:pt x="9103" y="12443"/>
                </a:lnTo>
                <a:lnTo>
                  <a:pt x="8997" y="12486"/>
                </a:lnTo>
                <a:lnTo>
                  <a:pt x="8889" y="12529"/>
                </a:lnTo>
                <a:lnTo>
                  <a:pt x="8782" y="12569"/>
                </a:lnTo>
                <a:lnTo>
                  <a:pt x="8673" y="12607"/>
                </a:lnTo>
                <a:lnTo>
                  <a:pt x="8564" y="12643"/>
                </a:lnTo>
                <a:lnTo>
                  <a:pt x="8455" y="12678"/>
                </a:lnTo>
                <a:lnTo>
                  <a:pt x="8344" y="12710"/>
                </a:lnTo>
                <a:lnTo>
                  <a:pt x="8233" y="12740"/>
                </a:lnTo>
                <a:lnTo>
                  <a:pt x="8121" y="12769"/>
                </a:lnTo>
                <a:lnTo>
                  <a:pt x="8009" y="12795"/>
                </a:lnTo>
                <a:lnTo>
                  <a:pt x="7896" y="12819"/>
                </a:lnTo>
                <a:lnTo>
                  <a:pt x="7783" y="12842"/>
                </a:lnTo>
                <a:lnTo>
                  <a:pt x="7668" y="12863"/>
                </a:lnTo>
                <a:lnTo>
                  <a:pt x="7552" y="12881"/>
                </a:lnTo>
                <a:lnTo>
                  <a:pt x="7436" y="12897"/>
                </a:lnTo>
                <a:lnTo>
                  <a:pt x="7321" y="12913"/>
                </a:lnTo>
                <a:lnTo>
                  <a:pt x="7204" y="12926"/>
                </a:lnTo>
                <a:lnTo>
                  <a:pt x="7086" y="12936"/>
                </a:lnTo>
                <a:lnTo>
                  <a:pt x="6968" y="12945"/>
                </a:lnTo>
                <a:lnTo>
                  <a:pt x="6848" y="12952"/>
                </a:lnTo>
                <a:lnTo>
                  <a:pt x="6729" y="12956"/>
                </a:lnTo>
                <a:lnTo>
                  <a:pt x="6608" y="12960"/>
                </a:lnTo>
                <a:lnTo>
                  <a:pt x="6487" y="12960"/>
                </a:lnTo>
                <a:lnTo>
                  <a:pt x="6412" y="12960"/>
                </a:lnTo>
                <a:lnTo>
                  <a:pt x="6337" y="12959"/>
                </a:lnTo>
                <a:lnTo>
                  <a:pt x="6262" y="12956"/>
                </a:lnTo>
                <a:lnTo>
                  <a:pt x="6188" y="12954"/>
                </a:lnTo>
                <a:lnTo>
                  <a:pt x="6115" y="12951"/>
                </a:lnTo>
                <a:lnTo>
                  <a:pt x="6040" y="12947"/>
                </a:lnTo>
                <a:lnTo>
                  <a:pt x="5967" y="12941"/>
                </a:lnTo>
                <a:lnTo>
                  <a:pt x="5894" y="12935"/>
                </a:lnTo>
                <a:lnTo>
                  <a:pt x="5822" y="12929"/>
                </a:lnTo>
                <a:lnTo>
                  <a:pt x="5749" y="12922"/>
                </a:lnTo>
                <a:lnTo>
                  <a:pt x="5677" y="12914"/>
                </a:lnTo>
                <a:lnTo>
                  <a:pt x="5604" y="12904"/>
                </a:lnTo>
                <a:lnTo>
                  <a:pt x="5534" y="12895"/>
                </a:lnTo>
                <a:lnTo>
                  <a:pt x="5463" y="12884"/>
                </a:lnTo>
                <a:lnTo>
                  <a:pt x="5391" y="12874"/>
                </a:lnTo>
                <a:lnTo>
                  <a:pt x="5321" y="12862"/>
                </a:lnTo>
                <a:lnTo>
                  <a:pt x="5250" y="12849"/>
                </a:lnTo>
                <a:lnTo>
                  <a:pt x="5180" y="12835"/>
                </a:lnTo>
                <a:lnTo>
                  <a:pt x="5111" y="12821"/>
                </a:lnTo>
                <a:lnTo>
                  <a:pt x="5041" y="12805"/>
                </a:lnTo>
                <a:lnTo>
                  <a:pt x="4971" y="12790"/>
                </a:lnTo>
                <a:lnTo>
                  <a:pt x="4903" y="12773"/>
                </a:lnTo>
                <a:lnTo>
                  <a:pt x="4834" y="12756"/>
                </a:lnTo>
                <a:lnTo>
                  <a:pt x="4766" y="12738"/>
                </a:lnTo>
                <a:lnTo>
                  <a:pt x="4697" y="12719"/>
                </a:lnTo>
                <a:lnTo>
                  <a:pt x="4630" y="12699"/>
                </a:lnTo>
                <a:lnTo>
                  <a:pt x="4563" y="12679"/>
                </a:lnTo>
                <a:lnTo>
                  <a:pt x="4495" y="12658"/>
                </a:lnTo>
                <a:lnTo>
                  <a:pt x="4429" y="12635"/>
                </a:lnTo>
                <a:lnTo>
                  <a:pt x="4363" y="12613"/>
                </a:lnTo>
                <a:lnTo>
                  <a:pt x="4297" y="12589"/>
                </a:lnTo>
                <a:lnTo>
                  <a:pt x="4231" y="12564"/>
                </a:lnTo>
                <a:lnTo>
                  <a:pt x="4165" y="12539"/>
                </a:lnTo>
                <a:lnTo>
                  <a:pt x="4100" y="12513"/>
                </a:lnTo>
                <a:lnTo>
                  <a:pt x="4035" y="12486"/>
                </a:lnTo>
                <a:lnTo>
                  <a:pt x="3970" y="12459"/>
                </a:lnTo>
                <a:lnTo>
                  <a:pt x="3906" y="12431"/>
                </a:lnTo>
                <a:lnTo>
                  <a:pt x="3841" y="12401"/>
                </a:lnTo>
                <a:lnTo>
                  <a:pt x="3778" y="12372"/>
                </a:lnTo>
                <a:lnTo>
                  <a:pt x="3715" y="12341"/>
                </a:lnTo>
                <a:lnTo>
                  <a:pt x="3651" y="12310"/>
                </a:lnTo>
                <a:lnTo>
                  <a:pt x="3588" y="12277"/>
                </a:lnTo>
                <a:lnTo>
                  <a:pt x="3526" y="12245"/>
                </a:lnTo>
                <a:lnTo>
                  <a:pt x="3463" y="12211"/>
                </a:lnTo>
                <a:lnTo>
                  <a:pt x="3402" y="12177"/>
                </a:lnTo>
                <a:lnTo>
                  <a:pt x="3340" y="12141"/>
                </a:lnTo>
                <a:lnTo>
                  <a:pt x="3279" y="12106"/>
                </a:lnTo>
                <a:lnTo>
                  <a:pt x="3217" y="12068"/>
                </a:lnTo>
                <a:lnTo>
                  <a:pt x="3157" y="12032"/>
                </a:lnTo>
                <a:lnTo>
                  <a:pt x="3096" y="11993"/>
                </a:lnTo>
                <a:lnTo>
                  <a:pt x="3036" y="11954"/>
                </a:lnTo>
                <a:lnTo>
                  <a:pt x="2976" y="11913"/>
                </a:lnTo>
                <a:lnTo>
                  <a:pt x="2916" y="11873"/>
                </a:lnTo>
                <a:lnTo>
                  <a:pt x="2857" y="11832"/>
                </a:lnTo>
                <a:lnTo>
                  <a:pt x="2798" y="11789"/>
                </a:lnTo>
                <a:lnTo>
                  <a:pt x="2740" y="11747"/>
                </a:lnTo>
                <a:lnTo>
                  <a:pt x="2681" y="11703"/>
                </a:lnTo>
                <a:lnTo>
                  <a:pt x="2623" y="11658"/>
                </a:lnTo>
                <a:lnTo>
                  <a:pt x="2565" y="11613"/>
                </a:lnTo>
                <a:lnTo>
                  <a:pt x="2508" y="11567"/>
                </a:lnTo>
                <a:lnTo>
                  <a:pt x="2451" y="11520"/>
                </a:lnTo>
                <a:lnTo>
                  <a:pt x="2394" y="11473"/>
                </a:lnTo>
                <a:lnTo>
                  <a:pt x="2337" y="11424"/>
                </a:lnTo>
                <a:lnTo>
                  <a:pt x="2281" y="11375"/>
                </a:lnTo>
                <a:lnTo>
                  <a:pt x="2210" y="11312"/>
                </a:lnTo>
                <a:lnTo>
                  <a:pt x="2140" y="11248"/>
                </a:lnTo>
                <a:lnTo>
                  <a:pt x="2071" y="11185"/>
                </a:lnTo>
                <a:lnTo>
                  <a:pt x="2003" y="11120"/>
                </a:lnTo>
                <a:lnTo>
                  <a:pt x="1936" y="11056"/>
                </a:lnTo>
                <a:lnTo>
                  <a:pt x="1871" y="10990"/>
                </a:lnTo>
                <a:lnTo>
                  <a:pt x="1806" y="10925"/>
                </a:lnTo>
                <a:lnTo>
                  <a:pt x="1743" y="10857"/>
                </a:lnTo>
                <a:lnTo>
                  <a:pt x="1681" y="10791"/>
                </a:lnTo>
                <a:lnTo>
                  <a:pt x="1619" y="10724"/>
                </a:lnTo>
                <a:lnTo>
                  <a:pt x="1560" y="10656"/>
                </a:lnTo>
                <a:lnTo>
                  <a:pt x="1501" y="10588"/>
                </a:lnTo>
                <a:lnTo>
                  <a:pt x="1443" y="10519"/>
                </a:lnTo>
                <a:lnTo>
                  <a:pt x="1387" y="10450"/>
                </a:lnTo>
                <a:lnTo>
                  <a:pt x="1331" y="10380"/>
                </a:lnTo>
                <a:lnTo>
                  <a:pt x="1277" y="10310"/>
                </a:lnTo>
                <a:lnTo>
                  <a:pt x="1224" y="10239"/>
                </a:lnTo>
                <a:lnTo>
                  <a:pt x="1172" y="10169"/>
                </a:lnTo>
                <a:lnTo>
                  <a:pt x="1121" y="10097"/>
                </a:lnTo>
                <a:lnTo>
                  <a:pt x="1071" y="10024"/>
                </a:lnTo>
                <a:lnTo>
                  <a:pt x="1023" y="9952"/>
                </a:lnTo>
                <a:lnTo>
                  <a:pt x="976" y="9879"/>
                </a:lnTo>
                <a:lnTo>
                  <a:pt x="928" y="9805"/>
                </a:lnTo>
                <a:lnTo>
                  <a:pt x="883" y="9732"/>
                </a:lnTo>
                <a:lnTo>
                  <a:pt x="840" y="9657"/>
                </a:lnTo>
                <a:lnTo>
                  <a:pt x="796" y="9581"/>
                </a:lnTo>
                <a:lnTo>
                  <a:pt x="755" y="9506"/>
                </a:lnTo>
                <a:lnTo>
                  <a:pt x="713" y="9430"/>
                </a:lnTo>
                <a:lnTo>
                  <a:pt x="674" y="9354"/>
                </a:lnTo>
                <a:lnTo>
                  <a:pt x="635" y="9277"/>
                </a:lnTo>
                <a:lnTo>
                  <a:pt x="599" y="9200"/>
                </a:lnTo>
                <a:lnTo>
                  <a:pt x="562" y="9122"/>
                </a:lnTo>
                <a:lnTo>
                  <a:pt x="527" y="9043"/>
                </a:lnTo>
                <a:lnTo>
                  <a:pt x="494" y="8965"/>
                </a:lnTo>
                <a:lnTo>
                  <a:pt x="461" y="8886"/>
                </a:lnTo>
                <a:lnTo>
                  <a:pt x="429" y="8805"/>
                </a:lnTo>
                <a:lnTo>
                  <a:pt x="398" y="8725"/>
                </a:lnTo>
                <a:lnTo>
                  <a:pt x="369" y="8645"/>
                </a:lnTo>
                <a:lnTo>
                  <a:pt x="340" y="8563"/>
                </a:lnTo>
                <a:lnTo>
                  <a:pt x="313" y="8482"/>
                </a:lnTo>
                <a:lnTo>
                  <a:pt x="287" y="8399"/>
                </a:lnTo>
                <a:lnTo>
                  <a:pt x="262" y="8316"/>
                </a:lnTo>
                <a:lnTo>
                  <a:pt x="239" y="8234"/>
                </a:lnTo>
                <a:lnTo>
                  <a:pt x="216" y="8150"/>
                </a:lnTo>
                <a:lnTo>
                  <a:pt x="195" y="8066"/>
                </a:lnTo>
                <a:lnTo>
                  <a:pt x="174" y="7981"/>
                </a:lnTo>
                <a:lnTo>
                  <a:pt x="155" y="7896"/>
                </a:lnTo>
                <a:lnTo>
                  <a:pt x="137" y="7810"/>
                </a:lnTo>
                <a:lnTo>
                  <a:pt x="119" y="7724"/>
                </a:lnTo>
                <a:lnTo>
                  <a:pt x="104" y="7637"/>
                </a:lnTo>
                <a:lnTo>
                  <a:pt x="89" y="7551"/>
                </a:lnTo>
                <a:lnTo>
                  <a:pt x="76" y="7463"/>
                </a:lnTo>
                <a:lnTo>
                  <a:pt x="63" y="7375"/>
                </a:lnTo>
                <a:lnTo>
                  <a:pt x="52" y="7286"/>
                </a:lnTo>
                <a:lnTo>
                  <a:pt x="41" y="7198"/>
                </a:lnTo>
                <a:lnTo>
                  <a:pt x="32" y="7108"/>
                </a:lnTo>
                <a:lnTo>
                  <a:pt x="24" y="7018"/>
                </a:lnTo>
                <a:lnTo>
                  <a:pt x="18" y="6927"/>
                </a:lnTo>
                <a:lnTo>
                  <a:pt x="12" y="6836"/>
                </a:lnTo>
                <a:lnTo>
                  <a:pt x="7" y="6745"/>
                </a:lnTo>
                <a:lnTo>
                  <a:pt x="4" y="6653"/>
                </a:lnTo>
                <a:lnTo>
                  <a:pt x="1" y="6561"/>
                </a:lnTo>
                <a:lnTo>
                  <a:pt x="0" y="6469"/>
                </a:lnTo>
                <a:lnTo>
                  <a:pt x="0" y="6375"/>
                </a:lnTo>
                <a:lnTo>
                  <a:pt x="2" y="6244"/>
                </a:lnTo>
                <a:lnTo>
                  <a:pt x="7" y="6113"/>
                </a:lnTo>
                <a:lnTo>
                  <a:pt x="15" y="5983"/>
                </a:lnTo>
                <a:lnTo>
                  <a:pt x="26" y="5853"/>
                </a:lnTo>
                <a:lnTo>
                  <a:pt x="39" y="5723"/>
                </a:lnTo>
                <a:lnTo>
                  <a:pt x="56" y="5595"/>
                </a:lnTo>
                <a:lnTo>
                  <a:pt x="74" y="5466"/>
                </a:lnTo>
                <a:lnTo>
                  <a:pt x="96" y="5337"/>
                </a:lnTo>
                <a:lnTo>
                  <a:pt x="120" y="5210"/>
                </a:lnTo>
                <a:lnTo>
                  <a:pt x="148" y="5083"/>
                </a:lnTo>
                <a:lnTo>
                  <a:pt x="177" y="4956"/>
                </a:lnTo>
                <a:lnTo>
                  <a:pt x="210" y="4829"/>
                </a:lnTo>
                <a:lnTo>
                  <a:pt x="246" y="4704"/>
                </a:lnTo>
                <a:lnTo>
                  <a:pt x="283" y="4578"/>
                </a:lnTo>
                <a:lnTo>
                  <a:pt x="325" y="4453"/>
                </a:lnTo>
                <a:lnTo>
                  <a:pt x="369" y="4328"/>
                </a:lnTo>
                <a:lnTo>
                  <a:pt x="415" y="4204"/>
                </a:lnTo>
                <a:lnTo>
                  <a:pt x="463" y="4080"/>
                </a:lnTo>
                <a:lnTo>
                  <a:pt x="515" y="3957"/>
                </a:lnTo>
                <a:lnTo>
                  <a:pt x="570" y="3834"/>
                </a:lnTo>
                <a:lnTo>
                  <a:pt x="627" y="3712"/>
                </a:lnTo>
                <a:lnTo>
                  <a:pt x="687" y="3590"/>
                </a:lnTo>
                <a:lnTo>
                  <a:pt x="750" y="3468"/>
                </a:lnTo>
                <a:lnTo>
                  <a:pt x="816" y="3348"/>
                </a:lnTo>
                <a:lnTo>
                  <a:pt x="885" y="3227"/>
                </a:lnTo>
                <a:lnTo>
                  <a:pt x="956" y="3107"/>
                </a:lnTo>
                <a:lnTo>
                  <a:pt x="1029" y="2986"/>
                </a:lnTo>
                <a:lnTo>
                  <a:pt x="1106" y="2867"/>
                </a:lnTo>
                <a:lnTo>
                  <a:pt x="1186" y="2749"/>
                </a:lnTo>
                <a:lnTo>
                  <a:pt x="1267" y="2631"/>
                </a:lnTo>
                <a:lnTo>
                  <a:pt x="1352" y="2513"/>
                </a:lnTo>
                <a:lnTo>
                  <a:pt x="1440" y="2394"/>
                </a:lnTo>
                <a:lnTo>
                  <a:pt x="1521" y="2313"/>
                </a:lnTo>
                <a:lnTo>
                  <a:pt x="1603" y="2233"/>
                </a:lnTo>
                <a:lnTo>
                  <a:pt x="1683" y="2154"/>
                </a:lnTo>
                <a:lnTo>
                  <a:pt x="1762" y="2077"/>
                </a:lnTo>
                <a:lnTo>
                  <a:pt x="1841" y="2001"/>
                </a:lnTo>
                <a:lnTo>
                  <a:pt x="1919" y="1928"/>
                </a:lnTo>
                <a:lnTo>
                  <a:pt x="1997" y="1856"/>
                </a:lnTo>
                <a:lnTo>
                  <a:pt x="2074" y="1786"/>
                </a:lnTo>
                <a:lnTo>
                  <a:pt x="2150" y="1718"/>
                </a:lnTo>
                <a:lnTo>
                  <a:pt x="2225" y="1650"/>
                </a:lnTo>
                <a:lnTo>
                  <a:pt x="2301" y="1585"/>
                </a:lnTo>
                <a:lnTo>
                  <a:pt x="2375" y="1523"/>
                </a:lnTo>
                <a:lnTo>
                  <a:pt x="2448" y="1461"/>
                </a:lnTo>
                <a:lnTo>
                  <a:pt x="2522" y="1401"/>
                </a:lnTo>
                <a:lnTo>
                  <a:pt x="2594" y="1343"/>
                </a:lnTo>
                <a:lnTo>
                  <a:pt x="2666" y="1286"/>
                </a:lnTo>
                <a:lnTo>
                  <a:pt x="2737" y="1232"/>
                </a:lnTo>
                <a:lnTo>
                  <a:pt x="2806" y="1179"/>
                </a:lnTo>
                <a:lnTo>
                  <a:pt x="2876" y="1127"/>
                </a:lnTo>
                <a:lnTo>
                  <a:pt x="2946" y="1077"/>
                </a:lnTo>
                <a:lnTo>
                  <a:pt x="3013" y="1030"/>
                </a:lnTo>
                <a:lnTo>
                  <a:pt x="3082" y="983"/>
                </a:lnTo>
                <a:lnTo>
                  <a:pt x="3148" y="939"/>
                </a:lnTo>
                <a:lnTo>
                  <a:pt x="3215" y="895"/>
                </a:lnTo>
                <a:lnTo>
                  <a:pt x="3280" y="855"/>
                </a:lnTo>
                <a:lnTo>
                  <a:pt x="3345" y="815"/>
                </a:lnTo>
                <a:lnTo>
                  <a:pt x="3410" y="777"/>
                </a:lnTo>
                <a:lnTo>
                  <a:pt x="3474" y="742"/>
                </a:lnTo>
                <a:lnTo>
                  <a:pt x="3536" y="708"/>
                </a:lnTo>
                <a:lnTo>
                  <a:pt x="3599" y="675"/>
                </a:lnTo>
                <a:lnTo>
                  <a:pt x="3660" y="644"/>
                </a:lnTo>
                <a:lnTo>
                  <a:pt x="3722" y="614"/>
                </a:lnTo>
                <a:lnTo>
                  <a:pt x="3802" y="576"/>
                </a:lnTo>
                <a:lnTo>
                  <a:pt x="3884" y="540"/>
                </a:lnTo>
                <a:lnTo>
                  <a:pt x="3966" y="504"/>
                </a:lnTo>
                <a:lnTo>
                  <a:pt x="4049" y="470"/>
                </a:lnTo>
                <a:lnTo>
                  <a:pt x="4133" y="437"/>
                </a:lnTo>
                <a:lnTo>
                  <a:pt x="4217" y="406"/>
                </a:lnTo>
                <a:lnTo>
                  <a:pt x="4301" y="376"/>
                </a:lnTo>
                <a:lnTo>
                  <a:pt x="4386" y="346"/>
                </a:lnTo>
                <a:lnTo>
                  <a:pt x="4471" y="318"/>
                </a:lnTo>
                <a:lnTo>
                  <a:pt x="4557" y="291"/>
                </a:lnTo>
                <a:lnTo>
                  <a:pt x="4643" y="265"/>
                </a:lnTo>
                <a:lnTo>
                  <a:pt x="4730" y="240"/>
                </a:lnTo>
                <a:lnTo>
                  <a:pt x="4818" y="216"/>
                </a:lnTo>
                <a:lnTo>
                  <a:pt x="4906" y="195"/>
                </a:lnTo>
                <a:lnTo>
                  <a:pt x="4995" y="174"/>
                </a:lnTo>
                <a:lnTo>
                  <a:pt x="5084" y="154"/>
                </a:lnTo>
                <a:lnTo>
                  <a:pt x="5173" y="135"/>
                </a:lnTo>
                <a:lnTo>
                  <a:pt x="5264" y="118"/>
                </a:lnTo>
                <a:lnTo>
                  <a:pt x="5355" y="102"/>
                </a:lnTo>
                <a:lnTo>
                  <a:pt x="5446" y="86"/>
                </a:lnTo>
                <a:lnTo>
                  <a:pt x="5538" y="72"/>
                </a:lnTo>
                <a:lnTo>
                  <a:pt x="5630" y="60"/>
                </a:lnTo>
                <a:lnTo>
                  <a:pt x="5724" y="48"/>
                </a:lnTo>
                <a:lnTo>
                  <a:pt x="5817" y="38"/>
                </a:lnTo>
                <a:lnTo>
                  <a:pt x="5912" y="30"/>
                </a:lnTo>
                <a:lnTo>
                  <a:pt x="6006" y="21"/>
                </a:lnTo>
                <a:lnTo>
                  <a:pt x="6101" y="15"/>
                </a:lnTo>
                <a:lnTo>
                  <a:pt x="6196" y="9"/>
                </a:lnTo>
                <a:lnTo>
                  <a:pt x="6293" y="6"/>
                </a:lnTo>
                <a:lnTo>
                  <a:pt x="6390" y="2"/>
                </a:lnTo>
                <a:lnTo>
                  <a:pt x="6487" y="0"/>
                </a:lnTo>
                <a:lnTo>
                  <a:pt x="6585" y="0"/>
                </a:lnTo>
                <a:lnTo>
                  <a:pt x="6721" y="1"/>
                </a:lnTo>
                <a:lnTo>
                  <a:pt x="6855" y="5"/>
                </a:lnTo>
                <a:lnTo>
                  <a:pt x="6989" y="11"/>
                </a:lnTo>
                <a:lnTo>
                  <a:pt x="7121" y="19"/>
                </a:lnTo>
                <a:lnTo>
                  <a:pt x="7252" y="30"/>
                </a:lnTo>
                <a:lnTo>
                  <a:pt x="7382" y="43"/>
                </a:lnTo>
                <a:lnTo>
                  <a:pt x="7511" y="58"/>
                </a:lnTo>
                <a:lnTo>
                  <a:pt x="7638" y="76"/>
                </a:lnTo>
                <a:lnTo>
                  <a:pt x="7765" y="96"/>
                </a:lnTo>
                <a:lnTo>
                  <a:pt x="7890" y="118"/>
                </a:lnTo>
                <a:lnTo>
                  <a:pt x="8014" y="143"/>
                </a:lnTo>
                <a:lnTo>
                  <a:pt x="8136" y="170"/>
                </a:lnTo>
                <a:lnTo>
                  <a:pt x="8257" y="200"/>
                </a:lnTo>
                <a:lnTo>
                  <a:pt x="8378" y="233"/>
                </a:lnTo>
                <a:lnTo>
                  <a:pt x="8497" y="267"/>
                </a:lnTo>
                <a:lnTo>
                  <a:pt x="8615" y="304"/>
                </a:lnTo>
                <a:lnTo>
                  <a:pt x="8732" y="343"/>
                </a:lnTo>
                <a:lnTo>
                  <a:pt x="8847" y="384"/>
                </a:lnTo>
                <a:lnTo>
                  <a:pt x="8961" y="428"/>
                </a:lnTo>
                <a:lnTo>
                  <a:pt x="9075" y="474"/>
                </a:lnTo>
                <a:lnTo>
                  <a:pt x="9187" y="522"/>
                </a:lnTo>
                <a:lnTo>
                  <a:pt x="9297" y="573"/>
                </a:lnTo>
                <a:lnTo>
                  <a:pt x="9407" y="627"/>
                </a:lnTo>
                <a:lnTo>
                  <a:pt x="9515" y="683"/>
                </a:lnTo>
                <a:lnTo>
                  <a:pt x="9622" y="741"/>
                </a:lnTo>
                <a:lnTo>
                  <a:pt x="9728" y="801"/>
                </a:lnTo>
                <a:lnTo>
                  <a:pt x="9833" y="864"/>
                </a:lnTo>
                <a:lnTo>
                  <a:pt x="9936" y="928"/>
                </a:lnTo>
                <a:lnTo>
                  <a:pt x="10038" y="997"/>
                </a:lnTo>
                <a:lnTo>
                  <a:pt x="10139" y="1067"/>
                </a:lnTo>
                <a:lnTo>
                  <a:pt x="10239" y="1139"/>
                </a:lnTo>
                <a:lnTo>
                  <a:pt x="10338" y="1213"/>
                </a:lnTo>
                <a:lnTo>
                  <a:pt x="10407" y="1259"/>
                </a:lnTo>
                <a:lnTo>
                  <a:pt x="10477" y="1308"/>
                </a:lnTo>
                <a:lnTo>
                  <a:pt x="10548" y="1360"/>
                </a:lnTo>
                <a:lnTo>
                  <a:pt x="10620" y="1414"/>
                </a:lnTo>
                <a:lnTo>
                  <a:pt x="10692" y="1471"/>
                </a:lnTo>
                <a:lnTo>
                  <a:pt x="10764" y="1531"/>
                </a:lnTo>
                <a:lnTo>
                  <a:pt x="10838" y="1594"/>
                </a:lnTo>
                <a:lnTo>
                  <a:pt x="10913" y="1659"/>
                </a:lnTo>
                <a:lnTo>
                  <a:pt x="10987" y="1727"/>
                </a:lnTo>
                <a:lnTo>
                  <a:pt x="11064" y="1798"/>
                </a:lnTo>
                <a:lnTo>
                  <a:pt x="11140" y="1871"/>
                </a:lnTo>
                <a:lnTo>
                  <a:pt x="11217" y="1948"/>
                </a:lnTo>
                <a:lnTo>
                  <a:pt x="11295" y="2027"/>
                </a:lnTo>
                <a:lnTo>
                  <a:pt x="11374" y="2109"/>
                </a:lnTo>
                <a:lnTo>
                  <a:pt x="11455" y="2194"/>
                </a:lnTo>
                <a:lnTo>
                  <a:pt x="11535" y="2281"/>
                </a:lnTo>
                <a:lnTo>
                  <a:pt x="11592" y="2345"/>
                </a:lnTo>
                <a:lnTo>
                  <a:pt x="11646" y="2409"/>
                </a:lnTo>
                <a:lnTo>
                  <a:pt x="11700" y="2472"/>
                </a:lnTo>
                <a:lnTo>
                  <a:pt x="11753" y="2539"/>
                </a:lnTo>
                <a:lnTo>
                  <a:pt x="11805" y="2605"/>
                </a:lnTo>
                <a:lnTo>
                  <a:pt x="11856" y="2671"/>
                </a:lnTo>
                <a:lnTo>
                  <a:pt x="11907" y="2739"/>
                </a:lnTo>
                <a:lnTo>
                  <a:pt x="11955" y="2807"/>
                </a:lnTo>
                <a:lnTo>
                  <a:pt x="12004" y="2876"/>
                </a:lnTo>
                <a:lnTo>
                  <a:pt x="12051" y="2946"/>
                </a:lnTo>
                <a:lnTo>
                  <a:pt x="12097" y="3017"/>
                </a:lnTo>
                <a:lnTo>
                  <a:pt x="12142" y="3088"/>
                </a:lnTo>
                <a:lnTo>
                  <a:pt x="12186" y="3161"/>
                </a:lnTo>
                <a:lnTo>
                  <a:pt x="12228" y="3233"/>
                </a:lnTo>
                <a:lnTo>
                  <a:pt x="12271" y="3308"/>
                </a:lnTo>
                <a:lnTo>
                  <a:pt x="12312" y="3382"/>
                </a:lnTo>
                <a:lnTo>
                  <a:pt x="12351" y="3456"/>
                </a:lnTo>
                <a:lnTo>
                  <a:pt x="12390" y="3533"/>
                </a:lnTo>
                <a:lnTo>
                  <a:pt x="12428" y="3610"/>
                </a:lnTo>
                <a:lnTo>
                  <a:pt x="12466" y="3687"/>
                </a:lnTo>
                <a:lnTo>
                  <a:pt x="12501" y="3765"/>
                </a:lnTo>
                <a:lnTo>
                  <a:pt x="12537" y="3844"/>
                </a:lnTo>
                <a:lnTo>
                  <a:pt x="12570" y="3924"/>
                </a:lnTo>
                <a:lnTo>
                  <a:pt x="12603" y="4005"/>
                </a:lnTo>
                <a:lnTo>
                  <a:pt x="12635" y="4086"/>
                </a:lnTo>
                <a:lnTo>
                  <a:pt x="12665" y="4168"/>
                </a:lnTo>
                <a:lnTo>
                  <a:pt x="12696" y="4250"/>
                </a:lnTo>
                <a:lnTo>
                  <a:pt x="12724" y="4334"/>
                </a:lnTo>
                <a:lnTo>
                  <a:pt x="12753" y="4418"/>
                </a:lnTo>
                <a:lnTo>
                  <a:pt x="12779" y="4503"/>
                </a:lnTo>
                <a:lnTo>
                  <a:pt x="12805" y="4589"/>
                </a:lnTo>
                <a:lnTo>
                  <a:pt x="12830" y="4676"/>
                </a:lnTo>
                <a:lnTo>
                  <a:pt x="12852" y="4759"/>
                </a:lnTo>
                <a:lnTo>
                  <a:pt x="12874" y="4842"/>
                </a:lnTo>
                <a:lnTo>
                  <a:pt x="12894" y="4925"/>
                </a:lnTo>
                <a:lnTo>
                  <a:pt x="12913" y="5009"/>
                </a:lnTo>
                <a:lnTo>
                  <a:pt x="12932" y="5091"/>
                </a:lnTo>
                <a:lnTo>
                  <a:pt x="12949" y="5175"/>
                </a:lnTo>
                <a:lnTo>
                  <a:pt x="12965" y="5259"/>
                </a:lnTo>
                <a:lnTo>
                  <a:pt x="12981" y="5343"/>
                </a:lnTo>
                <a:lnTo>
                  <a:pt x="12994" y="5426"/>
                </a:lnTo>
                <a:lnTo>
                  <a:pt x="13007" y="5510"/>
                </a:lnTo>
                <a:lnTo>
                  <a:pt x="13018" y="5595"/>
                </a:lnTo>
                <a:lnTo>
                  <a:pt x="13029" y="5678"/>
                </a:lnTo>
                <a:lnTo>
                  <a:pt x="13039" y="5762"/>
                </a:lnTo>
                <a:lnTo>
                  <a:pt x="13047" y="5846"/>
                </a:lnTo>
                <a:lnTo>
                  <a:pt x="13054" y="5931"/>
                </a:lnTo>
                <a:lnTo>
                  <a:pt x="13060" y="6015"/>
                </a:lnTo>
                <a:lnTo>
                  <a:pt x="13065" y="6099"/>
                </a:lnTo>
                <a:lnTo>
                  <a:pt x="13069" y="6184"/>
                </a:lnTo>
                <a:lnTo>
                  <a:pt x="13072" y="6269"/>
                </a:lnTo>
                <a:lnTo>
                  <a:pt x="13073" y="6354"/>
                </a:lnTo>
                <a:lnTo>
                  <a:pt x="13074" y="6438"/>
                </a:lnTo>
                <a:lnTo>
                  <a:pt x="13073" y="6523"/>
                </a:lnTo>
                <a:lnTo>
                  <a:pt x="13072" y="6608"/>
                </a:lnTo>
                <a:lnTo>
                  <a:pt x="13069" y="6693"/>
                </a:lnTo>
                <a:lnTo>
                  <a:pt x="13066" y="6779"/>
                </a:lnTo>
                <a:lnTo>
                  <a:pt x="13060" y="6865"/>
                </a:lnTo>
                <a:lnTo>
                  <a:pt x="13054" y="6950"/>
                </a:lnTo>
                <a:lnTo>
                  <a:pt x="13047" y="7036"/>
                </a:lnTo>
                <a:lnTo>
                  <a:pt x="13039" y="7121"/>
                </a:lnTo>
                <a:lnTo>
                  <a:pt x="13029" y="7207"/>
                </a:lnTo>
                <a:lnTo>
                  <a:pt x="13018" y="7292"/>
                </a:lnTo>
                <a:lnTo>
                  <a:pt x="13008" y="7378"/>
                </a:lnTo>
                <a:close/>
                <a:moveTo>
                  <a:pt x="12684" y="8236"/>
                </a:moveTo>
                <a:lnTo>
                  <a:pt x="12684" y="8236"/>
                </a:lnTo>
                <a:lnTo>
                  <a:pt x="12715" y="8125"/>
                </a:lnTo>
                <a:lnTo>
                  <a:pt x="12744" y="8013"/>
                </a:lnTo>
                <a:lnTo>
                  <a:pt x="12772" y="7902"/>
                </a:lnTo>
                <a:lnTo>
                  <a:pt x="12796" y="7789"/>
                </a:lnTo>
                <a:lnTo>
                  <a:pt x="12820" y="7678"/>
                </a:lnTo>
                <a:lnTo>
                  <a:pt x="12841" y="7566"/>
                </a:lnTo>
                <a:lnTo>
                  <a:pt x="12860" y="7454"/>
                </a:lnTo>
                <a:lnTo>
                  <a:pt x="12878" y="7342"/>
                </a:lnTo>
                <a:lnTo>
                  <a:pt x="12893" y="7230"/>
                </a:lnTo>
                <a:lnTo>
                  <a:pt x="12906" y="7117"/>
                </a:lnTo>
                <a:lnTo>
                  <a:pt x="12917" y="7005"/>
                </a:lnTo>
                <a:lnTo>
                  <a:pt x="12926" y="6892"/>
                </a:lnTo>
                <a:lnTo>
                  <a:pt x="12933" y="6779"/>
                </a:lnTo>
                <a:lnTo>
                  <a:pt x="12938" y="6666"/>
                </a:lnTo>
                <a:lnTo>
                  <a:pt x="12942" y="6553"/>
                </a:lnTo>
                <a:lnTo>
                  <a:pt x="12943" y="6439"/>
                </a:lnTo>
                <a:lnTo>
                  <a:pt x="12942" y="6352"/>
                </a:lnTo>
                <a:lnTo>
                  <a:pt x="12941" y="6263"/>
                </a:lnTo>
                <a:lnTo>
                  <a:pt x="12938" y="6177"/>
                </a:lnTo>
                <a:lnTo>
                  <a:pt x="12935" y="6090"/>
                </a:lnTo>
                <a:lnTo>
                  <a:pt x="12930" y="6003"/>
                </a:lnTo>
                <a:lnTo>
                  <a:pt x="12924" y="5917"/>
                </a:lnTo>
                <a:lnTo>
                  <a:pt x="12917" y="5832"/>
                </a:lnTo>
                <a:lnTo>
                  <a:pt x="12909" y="5747"/>
                </a:lnTo>
                <a:lnTo>
                  <a:pt x="12900" y="5662"/>
                </a:lnTo>
                <a:lnTo>
                  <a:pt x="12890" y="5578"/>
                </a:lnTo>
                <a:lnTo>
                  <a:pt x="12879" y="5494"/>
                </a:lnTo>
                <a:lnTo>
                  <a:pt x="12867" y="5412"/>
                </a:lnTo>
                <a:lnTo>
                  <a:pt x="12854" y="5329"/>
                </a:lnTo>
                <a:lnTo>
                  <a:pt x="12840" y="5247"/>
                </a:lnTo>
                <a:lnTo>
                  <a:pt x="12825" y="5165"/>
                </a:lnTo>
                <a:lnTo>
                  <a:pt x="12808" y="5084"/>
                </a:lnTo>
                <a:lnTo>
                  <a:pt x="12791" y="5003"/>
                </a:lnTo>
                <a:lnTo>
                  <a:pt x="12773" y="4922"/>
                </a:lnTo>
                <a:lnTo>
                  <a:pt x="12753" y="4843"/>
                </a:lnTo>
                <a:lnTo>
                  <a:pt x="12733" y="4763"/>
                </a:lnTo>
                <a:lnTo>
                  <a:pt x="12711" y="4685"/>
                </a:lnTo>
                <a:lnTo>
                  <a:pt x="12688" y="4606"/>
                </a:lnTo>
                <a:lnTo>
                  <a:pt x="12664" y="4528"/>
                </a:lnTo>
                <a:lnTo>
                  <a:pt x="12639" y="4450"/>
                </a:lnTo>
                <a:lnTo>
                  <a:pt x="12615" y="4373"/>
                </a:lnTo>
                <a:lnTo>
                  <a:pt x="12587" y="4296"/>
                </a:lnTo>
                <a:lnTo>
                  <a:pt x="12559" y="4221"/>
                </a:lnTo>
                <a:lnTo>
                  <a:pt x="12531" y="4145"/>
                </a:lnTo>
                <a:lnTo>
                  <a:pt x="12501" y="4070"/>
                </a:lnTo>
                <a:lnTo>
                  <a:pt x="12469" y="3995"/>
                </a:lnTo>
                <a:lnTo>
                  <a:pt x="12437" y="3921"/>
                </a:lnTo>
                <a:lnTo>
                  <a:pt x="12404" y="3847"/>
                </a:lnTo>
                <a:lnTo>
                  <a:pt x="12370" y="3773"/>
                </a:lnTo>
                <a:lnTo>
                  <a:pt x="12336" y="3701"/>
                </a:lnTo>
                <a:lnTo>
                  <a:pt x="12299" y="3628"/>
                </a:lnTo>
                <a:lnTo>
                  <a:pt x="12261" y="3557"/>
                </a:lnTo>
                <a:lnTo>
                  <a:pt x="12224" y="3485"/>
                </a:lnTo>
                <a:lnTo>
                  <a:pt x="12183" y="3414"/>
                </a:lnTo>
                <a:lnTo>
                  <a:pt x="12143" y="3343"/>
                </a:lnTo>
                <a:lnTo>
                  <a:pt x="12102" y="3273"/>
                </a:lnTo>
                <a:lnTo>
                  <a:pt x="12059" y="3204"/>
                </a:lnTo>
                <a:lnTo>
                  <a:pt x="12016" y="3134"/>
                </a:lnTo>
                <a:lnTo>
                  <a:pt x="11971" y="3065"/>
                </a:lnTo>
                <a:lnTo>
                  <a:pt x="11926" y="2998"/>
                </a:lnTo>
                <a:lnTo>
                  <a:pt x="11879" y="2930"/>
                </a:lnTo>
                <a:lnTo>
                  <a:pt x="11831" y="2862"/>
                </a:lnTo>
                <a:lnTo>
                  <a:pt x="11782" y="2796"/>
                </a:lnTo>
                <a:lnTo>
                  <a:pt x="11732" y="2730"/>
                </a:lnTo>
                <a:lnTo>
                  <a:pt x="11681" y="2664"/>
                </a:lnTo>
                <a:lnTo>
                  <a:pt x="11629" y="2598"/>
                </a:lnTo>
                <a:lnTo>
                  <a:pt x="11576" y="2533"/>
                </a:lnTo>
                <a:lnTo>
                  <a:pt x="11522" y="2469"/>
                </a:lnTo>
                <a:lnTo>
                  <a:pt x="11466" y="2405"/>
                </a:lnTo>
                <a:lnTo>
                  <a:pt x="11411" y="2341"/>
                </a:lnTo>
                <a:lnTo>
                  <a:pt x="11353" y="2278"/>
                </a:lnTo>
                <a:lnTo>
                  <a:pt x="11295" y="2215"/>
                </a:lnTo>
                <a:lnTo>
                  <a:pt x="11236" y="2154"/>
                </a:lnTo>
                <a:lnTo>
                  <a:pt x="11176" y="2092"/>
                </a:lnTo>
                <a:lnTo>
                  <a:pt x="11114" y="2031"/>
                </a:lnTo>
                <a:lnTo>
                  <a:pt x="11052" y="1969"/>
                </a:lnTo>
                <a:lnTo>
                  <a:pt x="10988" y="1909"/>
                </a:lnTo>
                <a:lnTo>
                  <a:pt x="10923" y="1850"/>
                </a:lnTo>
                <a:lnTo>
                  <a:pt x="10858" y="1790"/>
                </a:lnTo>
                <a:lnTo>
                  <a:pt x="10791" y="1732"/>
                </a:lnTo>
                <a:lnTo>
                  <a:pt x="10742" y="1732"/>
                </a:lnTo>
                <a:lnTo>
                  <a:pt x="10686" y="1681"/>
                </a:lnTo>
                <a:lnTo>
                  <a:pt x="10630" y="1633"/>
                </a:lnTo>
                <a:lnTo>
                  <a:pt x="10572" y="1584"/>
                </a:lnTo>
                <a:lnTo>
                  <a:pt x="10516" y="1537"/>
                </a:lnTo>
                <a:lnTo>
                  <a:pt x="10459" y="1491"/>
                </a:lnTo>
                <a:lnTo>
                  <a:pt x="10401" y="1445"/>
                </a:lnTo>
                <a:lnTo>
                  <a:pt x="10343" y="1400"/>
                </a:lnTo>
                <a:lnTo>
                  <a:pt x="10285" y="1356"/>
                </a:lnTo>
                <a:lnTo>
                  <a:pt x="10226" y="1312"/>
                </a:lnTo>
                <a:lnTo>
                  <a:pt x="10168" y="1270"/>
                </a:lnTo>
                <a:lnTo>
                  <a:pt x="10109" y="1227"/>
                </a:lnTo>
                <a:lnTo>
                  <a:pt x="10049" y="1187"/>
                </a:lnTo>
                <a:lnTo>
                  <a:pt x="9990" y="1147"/>
                </a:lnTo>
                <a:lnTo>
                  <a:pt x="9931" y="1107"/>
                </a:lnTo>
                <a:lnTo>
                  <a:pt x="9871" y="1068"/>
                </a:lnTo>
                <a:lnTo>
                  <a:pt x="9811" y="1030"/>
                </a:lnTo>
                <a:lnTo>
                  <a:pt x="9749" y="993"/>
                </a:lnTo>
                <a:lnTo>
                  <a:pt x="9689" y="957"/>
                </a:lnTo>
                <a:lnTo>
                  <a:pt x="9627" y="921"/>
                </a:lnTo>
                <a:lnTo>
                  <a:pt x="9566" y="886"/>
                </a:lnTo>
                <a:lnTo>
                  <a:pt x="9505" y="853"/>
                </a:lnTo>
                <a:lnTo>
                  <a:pt x="9443" y="819"/>
                </a:lnTo>
                <a:lnTo>
                  <a:pt x="9381" y="787"/>
                </a:lnTo>
                <a:lnTo>
                  <a:pt x="9318" y="755"/>
                </a:lnTo>
                <a:lnTo>
                  <a:pt x="9255" y="724"/>
                </a:lnTo>
                <a:lnTo>
                  <a:pt x="9193" y="693"/>
                </a:lnTo>
                <a:lnTo>
                  <a:pt x="9129" y="665"/>
                </a:lnTo>
                <a:lnTo>
                  <a:pt x="9065" y="636"/>
                </a:lnTo>
                <a:lnTo>
                  <a:pt x="9001" y="608"/>
                </a:lnTo>
                <a:lnTo>
                  <a:pt x="8938" y="581"/>
                </a:lnTo>
                <a:lnTo>
                  <a:pt x="8874" y="555"/>
                </a:lnTo>
                <a:lnTo>
                  <a:pt x="8809" y="529"/>
                </a:lnTo>
                <a:lnTo>
                  <a:pt x="8744" y="506"/>
                </a:lnTo>
                <a:lnTo>
                  <a:pt x="8679" y="481"/>
                </a:lnTo>
                <a:lnTo>
                  <a:pt x="8614" y="458"/>
                </a:lnTo>
                <a:lnTo>
                  <a:pt x="8548" y="436"/>
                </a:lnTo>
                <a:lnTo>
                  <a:pt x="8482" y="415"/>
                </a:lnTo>
                <a:lnTo>
                  <a:pt x="8416" y="393"/>
                </a:lnTo>
                <a:lnTo>
                  <a:pt x="8349" y="373"/>
                </a:lnTo>
                <a:lnTo>
                  <a:pt x="8282" y="354"/>
                </a:lnTo>
                <a:lnTo>
                  <a:pt x="8216" y="337"/>
                </a:lnTo>
                <a:lnTo>
                  <a:pt x="8149" y="319"/>
                </a:lnTo>
                <a:lnTo>
                  <a:pt x="8081" y="301"/>
                </a:lnTo>
                <a:lnTo>
                  <a:pt x="8013" y="286"/>
                </a:lnTo>
                <a:lnTo>
                  <a:pt x="7946" y="271"/>
                </a:lnTo>
                <a:lnTo>
                  <a:pt x="7877" y="256"/>
                </a:lnTo>
                <a:lnTo>
                  <a:pt x="7808" y="242"/>
                </a:lnTo>
                <a:lnTo>
                  <a:pt x="7739" y="229"/>
                </a:lnTo>
                <a:lnTo>
                  <a:pt x="7670" y="217"/>
                </a:lnTo>
                <a:lnTo>
                  <a:pt x="7601" y="206"/>
                </a:lnTo>
                <a:lnTo>
                  <a:pt x="7531" y="195"/>
                </a:lnTo>
                <a:lnTo>
                  <a:pt x="7461" y="185"/>
                </a:lnTo>
                <a:lnTo>
                  <a:pt x="7390" y="177"/>
                </a:lnTo>
                <a:lnTo>
                  <a:pt x="7321" y="169"/>
                </a:lnTo>
                <a:lnTo>
                  <a:pt x="7250" y="161"/>
                </a:lnTo>
                <a:lnTo>
                  <a:pt x="7179" y="155"/>
                </a:lnTo>
                <a:lnTo>
                  <a:pt x="7107" y="149"/>
                </a:lnTo>
                <a:lnTo>
                  <a:pt x="7036" y="143"/>
                </a:lnTo>
                <a:lnTo>
                  <a:pt x="6964" y="139"/>
                </a:lnTo>
                <a:lnTo>
                  <a:pt x="6892" y="136"/>
                </a:lnTo>
                <a:lnTo>
                  <a:pt x="6820" y="132"/>
                </a:lnTo>
                <a:lnTo>
                  <a:pt x="6747" y="131"/>
                </a:lnTo>
                <a:lnTo>
                  <a:pt x="6673" y="130"/>
                </a:lnTo>
                <a:lnTo>
                  <a:pt x="6601" y="129"/>
                </a:lnTo>
                <a:lnTo>
                  <a:pt x="6484" y="130"/>
                </a:lnTo>
                <a:lnTo>
                  <a:pt x="6368" y="132"/>
                </a:lnTo>
                <a:lnTo>
                  <a:pt x="6253" y="137"/>
                </a:lnTo>
                <a:lnTo>
                  <a:pt x="6140" y="143"/>
                </a:lnTo>
                <a:lnTo>
                  <a:pt x="6026" y="151"/>
                </a:lnTo>
                <a:lnTo>
                  <a:pt x="5914" y="161"/>
                </a:lnTo>
                <a:lnTo>
                  <a:pt x="5803" y="171"/>
                </a:lnTo>
                <a:lnTo>
                  <a:pt x="5692" y="184"/>
                </a:lnTo>
                <a:lnTo>
                  <a:pt x="5583" y="200"/>
                </a:lnTo>
                <a:lnTo>
                  <a:pt x="5475" y="215"/>
                </a:lnTo>
                <a:lnTo>
                  <a:pt x="5367" y="234"/>
                </a:lnTo>
                <a:lnTo>
                  <a:pt x="5261" y="253"/>
                </a:lnTo>
                <a:lnTo>
                  <a:pt x="5154" y="275"/>
                </a:lnTo>
                <a:lnTo>
                  <a:pt x="5049" y="298"/>
                </a:lnTo>
                <a:lnTo>
                  <a:pt x="4947" y="322"/>
                </a:lnTo>
                <a:lnTo>
                  <a:pt x="4843" y="350"/>
                </a:lnTo>
                <a:lnTo>
                  <a:pt x="4741" y="378"/>
                </a:lnTo>
                <a:lnTo>
                  <a:pt x="4641" y="409"/>
                </a:lnTo>
                <a:lnTo>
                  <a:pt x="4540" y="441"/>
                </a:lnTo>
                <a:lnTo>
                  <a:pt x="4441" y="474"/>
                </a:lnTo>
                <a:lnTo>
                  <a:pt x="4343" y="509"/>
                </a:lnTo>
                <a:lnTo>
                  <a:pt x="4246" y="546"/>
                </a:lnTo>
                <a:lnTo>
                  <a:pt x="4149" y="585"/>
                </a:lnTo>
                <a:lnTo>
                  <a:pt x="4054" y="625"/>
                </a:lnTo>
                <a:lnTo>
                  <a:pt x="3959" y="667"/>
                </a:lnTo>
                <a:lnTo>
                  <a:pt x="3866" y="711"/>
                </a:lnTo>
                <a:lnTo>
                  <a:pt x="3774" y="757"/>
                </a:lnTo>
                <a:lnTo>
                  <a:pt x="3682" y="804"/>
                </a:lnTo>
                <a:lnTo>
                  <a:pt x="3592" y="854"/>
                </a:lnTo>
                <a:lnTo>
                  <a:pt x="3502" y="905"/>
                </a:lnTo>
                <a:lnTo>
                  <a:pt x="3412" y="957"/>
                </a:lnTo>
                <a:lnTo>
                  <a:pt x="3325" y="1011"/>
                </a:lnTo>
                <a:lnTo>
                  <a:pt x="3237" y="1067"/>
                </a:lnTo>
                <a:lnTo>
                  <a:pt x="3152" y="1122"/>
                </a:lnTo>
                <a:lnTo>
                  <a:pt x="3069" y="1179"/>
                </a:lnTo>
                <a:lnTo>
                  <a:pt x="2985" y="1236"/>
                </a:lnTo>
                <a:lnTo>
                  <a:pt x="2903" y="1292"/>
                </a:lnTo>
                <a:lnTo>
                  <a:pt x="2823" y="1350"/>
                </a:lnTo>
                <a:lnTo>
                  <a:pt x="2744" y="1409"/>
                </a:lnTo>
                <a:lnTo>
                  <a:pt x="2666" y="1468"/>
                </a:lnTo>
                <a:lnTo>
                  <a:pt x="2589" y="1527"/>
                </a:lnTo>
                <a:lnTo>
                  <a:pt x="2513" y="1586"/>
                </a:lnTo>
                <a:lnTo>
                  <a:pt x="2440" y="1647"/>
                </a:lnTo>
                <a:lnTo>
                  <a:pt x="2367" y="1708"/>
                </a:lnTo>
                <a:lnTo>
                  <a:pt x="2296" y="1770"/>
                </a:lnTo>
                <a:lnTo>
                  <a:pt x="2225" y="1831"/>
                </a:lnTo>
                <a:lnTo>
                  <a:pt x="2157" y="1894"/>
                </a:lnTo>
                <a:lnTo>
                  <a:pt x="2089" y="1956"/>
                </a:lnTo>
                <a:lnTo>
                  <a:pt x="2022" y="2019"/>
                </a:lnTo>
                <a:lnTo>
                  <a:pt x="1957" y="2083"/>
                </a:lnTo>
                <a:lnTo>
                  <a:pt x="1893" y="2146"/>
                </a:lnTo>
                <a:lnTo>
                  <a:pt x="1831" y="2211"/>
                </a:lnTo>
                <a:lnTo>
                  <a:pt x="1771" y="2276"/>
                </a:lnTo>
                <a:lnTo>
                  <a:pt x="1710" y="2343"/>
                </a:lnTo>
                <a:lnTo>
                  <a:pt x="1651" y="2409"/>
                </a:lnTo>
                <a:lnTo>
                  <a:pt x="1595" y="2475"/>
                </a:lnTo>
                <a:lnTo>
                  <a:pt x="1538" y="2542"/>
                </a:lnTo>
                <a:lnTo>
                  <a:pt x="1484" y="2609"/>
                </a:lnTo>
                <a:lnTo>
                  <a:pt x="1429" y="2678"/>
                </a:lnTo>
                <a:lnTo>
                  <a:pt x="1377" y="2747"/>
                </a:lnTo>
                <a:lnTo>
                  <a:pt x="1326" y="2815"/>
                </a:lnTo>
                <a:lnTo>
                  <a:pt x="1277" y="2885"/>
                </a:lnTo>
                <a:lnTo>
                  <a:pt x="1228" y="2956"/>
                </a:lnTo>
                <a:lnTo>
                  <a:pt x="1181" y="3025"/>
                </a:lnTo>
                <a:lnTo>
                  <a:pt x="1117" y="3127"/>
                </a:lnTo>
                <a:lnTo>
                  <a:pt x="1056" y="3228"/>
                </a:lnTo>
                <a:lnTo>
                  <a:pt x="996" y="3331"/>
                </a:lnTo>
                <a:lnTo>
                  <a:pt x="938" y="3434"/>
                </a:lnTo>
                <a:lnTo>
                  <a:pt x="882" y="3537"/>
                </a:lnTo>
                <a:lnTo>
                  <a:pt x="829" y="3641"/>
                </a:lnTo>
                <a:lnTo>
                  <a:pt x="777" y="3745"/>
                </a:lnTo>
                <a:lnTo>
                  <a:pt x="728" y="3850"/>
                </a:lnTo>
                <a:lnTo>
                  <a:pt x="680" y="3955"/>
                </a:lnTo>
                <a:lnTo>
                  <a:pt x="635" y="4061"/>
                </a:lnTo>
                <a:lnTo>
                  <a:pt x="592" y="4166"/>
                </a:lnTo>
                <a:lnTo>
                  <a:pt x="550" y="4274"/>
                </a:lnTo>
                <a:lnTo>
                  <a:pt x="510" y="4380"/>
                </a:lnTo>
                <a:lnTo>
                  <a:pt x="474" y="4488"/>
                </a:lnTo>
                <a:lnTo>
                  <a:pt x="438" y="4596"/>
                </a:lnTo>
                <a:lnTo>
                  <a:pt x="404" y="4704"/>
                </a:lnTo>
                <a:lnTo>
                  <a:pt x="373" y="4814"/>
                </a:lnTo>
                <a:lnTo>
                  <a:pt x="344" y="4922"/>
                </a:lnTo>
                <a:lnTo>
                  <a:pt x="317" y="5032"/>
                </a:lnTo>
                <a:lnTo>
                  <a:pt x="292" y="5143"/>
                </a:lnTo>
                <a:lnTo>
                  <a:pt x="268" y="5254"/>
                </a:lnTo>
                <a:lnTo>
                  <a:pt x="247" y="5365"/>
                </a:lnTo>
                <a:lnTo>
                  <a:pt x="228" y="5478"/>
                </a:lnTo>
                <a:lnTo>
                  <a:pt x="210" y="5590"/>
                </a:lnTo>
                <a:lnTo>
                  <a:pt x="195" y="5702"/>
                </a:lnTo>
                <a:lnTo>
                  <a:pt x="182" y="5816"/>
                </a:lnTo>
                <a:lnTo>
                  <a:pt x="171" y="5929"/>
                </a:lnTo>
                <a:lnTo>
                  <a:pt x="162" y="6044"/>
                </a:lnTo>
                <a:lnTo>
                  <a:pt x="155" y="6158"/>
                </a:lnTo>
                <a:lnTo>
                  <a:pt x="150" y="6273"/>
                </a:lnTo>
                <a:lnTo>
                  <a:pt x="146" y="6388"/>
                </a:lnTo>
                <a:lnTo>
                  <a:pt x="145" y="6504"/>
                </a:lnTo>
                <a:lnTo>
                  <a:pt x="146" y="6603"/>
                </a:lnTo>
                <a:lnTo>
                  <a:pt x="149" y="6701"/>
                </a:lnTo>
                <a:lnTo>
                  <a:pt x="154" y="6800"/>
                </a:lnTo>
                <a:lnTo>
                  <a:pt x="158" y="6896"/>
                </a:lnTo>
                <a:lnTo>
                  <a:pt x="167" y="6993"/>
                </a:lnTo>
                <a:lnTo>
                  <a:pt x="175" y="7090"/>
                </a:lnTo>
                <a:lnTo>
                  <a:pt x="185" y="7186"/>
                </a:lnTo>
                <a:lnTo>
                  <a:pt x="198" y="7282"/>
                </a:lnTo>
                <a:lnTo>
                  <a:pt x="213" y="7376"/>
                </a:lnTo>
                <a:lnTo>
                  <a:pt x="228" y="7471"/>
                </a:lnTo>
                <a:lnTo>
                  <a:pt x="244" y="7564"/>
                </a:lnTo>
                <a:lnTo>
                  <a:pt x="263" y="7657"/>
                </a:lnTo>
                <a:lnTo>
                  <a:pt x="285" y="7750"/>
                </a:lnTo>
                <a:lnTo>
                  <a:pt x="307" y="7843"/>
                </a:lnTo>
                <a:lnTo>
                  <a:pt x="331" y="7934"/>
                </a:lnTo>
                <a:lnTo>
                  <a:pt x="356" y="8026"/>
                </a:lnTo>
                <a:lnTo>
                  <a:pt x="396" y="8165"/>
                </a:lnTo>
                <a:lnTo>
                  <a:pt x="436" y="8302"/>
                </a:lnTo>
                <a:lnTo>
                  <a:pt x="478" y="8436"/>
                </a:lnTo>
                <a:lnTo>
                  <a:pt x="522" y="8566"/>
                </a:lnTo>
                <a:lnTo>
                  <a:pt x="567" y="8692"/>
                </a:lnTo>
                <a:lnTo>
                  <a:pt x="614" y="8816"/>
                </a:lnTo>
                <a:lnTo>
                  <a:pt x="661" y="8937"/>
                </a:lnTo>
                <a:lnTo>
                  <a:pt x="712" y="9053"/>
                </a:lnTo>
                <a:lnTo>
                  <a:pt x="763" y="9167"/>
                </a:lnTo>
                <a:lnTo>
                  <a:pt x="816" y="9277"/>
                </a:lnTo>
                <a:lnTo>
                  <a:pt x="843" y="9331"/>
                </a:lnTo>
                <a:lnTo>
                  <a:pt x="870" y="9384"/>
                </a:lnTo>
                <a:lnTo>
                  <a:pt x="898" y="9436"/>
                </a:lnTo>
                <a:lnTo>
                  <a:pt x="926" y="9488"/>
                </a:lnTo>
                <a:lnTo>
                  <a:pt x="954" y="9539"/>
                </a:lnTo>
                <a:lnTo>
                  <a:pt x="984" y="9589"/>
                </a:lnTo>
                <a:lnTo>
                  <a:pt x="1012" y="9637"/>
                </a:lnTo>
                <a:lnTo>
                  <a:pt x="1043" y="9685"/>
                </a:lnTo>
                <a:lnTo>
                  <a:pt x="1072" y="9733"/>
                </a:lnTo>
                <a:lnTo>
                  <a:pt x="1103" y="9780"/>
                </a:lnTo>
                <a:lnTo>
                  <a:pt x="1134" y="9825"/>
                </a:lnTo>
                <a:lnTo>
                  <a:pt x="1165" y="9870"/>
                </a:lnTo>
                <a:lnTo>
                  <a:pt x="1178" y="9887"/>
                </a:lnTo>
                <a:lnTo>
                  <a:pt x="1191" y="9908"/>
                </a:lnTo>
                <a:lnTo>
                  <a:pt x="1204" y="9930"/>
                </a:lnTo>
                <a:lnTo>
                  <a:pt x="1218" y="9955"/>
                </a:lnTo>
                <a:lnTo>
                  <a:pt x="1246" y="10013"/>
                </a:lnTo>
                <a:lnTo>
                  <a:pt x="1278" y="10080"/>
                </a:lnTo>
                <a:lnTo>
                  <a:pt x="1321" y="10141"/>
                </a:lnTo>
                <a:lnTo>
                  <a:pt x="1364" y="10203"/>
                </a:lnTo>
                <a:lnTo>
                  <a:pt x="1408" y="10262"/>
                </a:lnTo>
                <a:lnTo>
                  <a:pt x="1452" y="10322"/>
                </a:lnTo>
                <a:lnTo>
                  <a:pt x="1496" y="10380"/>
                </a:lnTo>
                <a:lnTo>
                  <a:pt x="1541" y="10438"/>
                </a:lnTo>
                <a:lnTo>
                  <a:pt x="1586" y="10496"/>
                </a:lnTo>
                <a:lnTo>
                  <a:pt x="1632" y="10553"/>
                </a:lnTo>
                <a:lnTo>
                  <a:pt x="1678" y="10608"/>
                </a:lnTo>
                <a:lnTo>
                  <a:pt x="1724" y="10662"/>
                </a:lnTo>
                <a:lnTo>
                  <a:pt x="1772" y="10718"/>
                </a:lnTo>
                <a:lnTo>
                  <a:pt x="1820" y="10771"/>
                </a:lnTo>
                <a:lnTo>
                  <a:pt x="1867" y="10824"/>
                </a:lnTo>
                <a:lnTo>
                  <a:pt x="1916" y="10876"/>
                </a:lnTo>
                <a:lnTo>
                  <a:pt x="1965" y="10928"/>
                </a:lnTo>
                <a:lnTo>
                  <a:pt x="2014" y="10979"/>
                </a:lnTo>
                <a:lnTo>
                  <a:pt x="2063" y="11030"/>
                </a:lnTo>
                <a:lnTo>
                  <a:pt x="2114" y="11079"/>
                </a:lnTo>
                <a:lnTo>
                  <a:pt x="2165" y="11129"/>
                </a:lnTo>
                <a:lnTo>
                  <a:pt x="2216" y="11176"/>
                </a:lnTo>
                <a:lnTo>
                  <a:pt x="2268" y="11225"/>
                </a:lnTo>
                <a:lnTo>
                  <a:pt x="2320" y="11271"/>
                </a:lnTo>
                <a:lnTo>
                  <a:pt x="2372" y="11318"/>
                </a:lnTo>
                <a:lnTo>
                  <a:pt x="2425" y="11363"/>
                </a:lnTo>
                <a:lnTo>
                  <a:pt x="2478" y="11408"/>
                </a:lnTo>
                <a:lnTo>
                  <a:pt x="2532" y="11451"/>
                </a:lnTo>
                <a:lnTo>
                  <a:pt x="2586" y="11495"/>
                </a:lnTo>
                <a:lnTo>
                  <a:pt x="2641" y="11538"/>
                </a:lnTo>
                <a:lnTo>
                  <a:pt x="2695" y="11580"/>
                </a:lnTo>
                <a:lnTo>
                  <a:pt x="2751" y="11622"/>
                </a:lnTo>
                <a:lnTo>
                  <a:pt x="2808" y="11663"/>
                </a:lnTo>
                <a:lnTo>
                  <a:pt x="2863" y="11702"/>
                </a:lnTo>
                <a:lnTo>
                  <a:pt x="2921" y="11742"/>
                </a:lnTo>
                <a:lnTo>
                  <a:pt x="2978" y="11781"/>
                </a:lnTo>
                <a:lnTo>
                  <a:pt x="3036" y="11819"/>
                </a:lnTo>
                <a:lnTo>
                  <a:pt x="3093" y="11855"/>
                </a:lnTo>
                <a:lnTo>
                  <a:pt x="3152" y="11892"/>
                </a:lnTo>
                <a:lnTo>
                  <a:pt x="3212" y="11929"/>
                </a:lnTo>
                <a:lnTo>
                  <a:pt x="3271" y="11963"/>
                </a:lnTo>
                <a:lnTo>
                  <a:pt x="3331" y="11998"/>
                </a:lnTo>
                <a:lnTo>
                  <a:pt x="3391" y="12032"/>
                </a:lnTo>
                <a:lnTo>
                  <a:pt x="3452" y="12065"/>
                </a:lnTo>
                <a:lnTo>
                  <a:pt x="3513" y="12098"/>
                </a:lnTo>
                <a:lnTo>
                  <a:pt x="3575" y="12130"/>
                </a:lnTo>
                <a:lnTo>
                  <a:pt x="3637" y="12160"/>
                </a:lnTo>
                <a:lnTo>
                  <a:pt x="3699" y="12191"/>
                </a:lnTo>
                <a:lnTo>
                  <a:pt x="3763" y="12221"/>
                </a:lnTo>
                <a:lnTo>
                  <a:pt x="3826" y="12250"/>
                </a:lnTo>
                <a:lnTo>
                  <a:pt x="3891" y="12278"/>
                </a:lnTo>
                <a:lnTo>
                  <a:pt x="3954" y="12306"/>
                </a:lnTo>
                <a:lnTo>
                  <a:pt x="4019" y="12333"/>
                </a:lnTo>
                <a:lnTo>
                  <a:pt x="4084" y="12359"/>
                </a:lnTo>
                <a:lnTo>
                  <a:pt x="4151" y="12385"/>
                </a:lnTo>
                <a:lnTo>
                  <a:pt x="4217" y="12410"/>
                </a:lnTo>
                <a:lnTo>
                  <a:pt x="4283" y="12433"/>
                </a:lnTo>
                <a:lnTo>
                  <a:pt x="4350" y="12457"/>
                </a:lnTo>
                <a:lnTo>
                  <a:pt x="4417" y="12480"/>
                </a:lnTo>
                <a:lnTo>
                  <a:pt x="4485" y="12502"/>
                </a:lnTo>
                <a:lnTo>
                  <a:pt x="4553" y="12524"/>
                </a:lnTo>
                <a:lnTo>
                  <a:pt x="4623" y="12544"/>
                </a:lnTo>
                <a:lnTo>
                  <a:pt x="4691" y="12564"/>
                </a:lnTo>
                <a:lnTo>
                  <a:pt x="4761" y="12584"/>
                </a:lnTo>
                <a:lnTo>
                  <a:pt x="4832" y="12603"/>
                </a:lnTo>
                <a:lnTo>
                  <a:pt x="4902" y="12621"/>
                </a:lnTo>
                <a:lnTo>
                  <a:pt x="5001" y="12645"/>
                </a:lnTo>
                <a:lnTo>
                  <a:pt x="5100" y="12666"/>
                </a:lnTo>
                <a:lnTo>
                  <a:pt x="5199" y="12687"/>
                </a:lnTo>
                <a:lnTo>
                  <a:pt x="5300" y="12706"/>
                </a:lnTo>
                <a:lnTo>
                  <a:pt x="5399" y="12723"/>
                </a:lnTo>
                <a:lnTo>
                  <a:pt x="5499" y="12739"/>
                </a:lnTo>
                <a:lnTo>
                  <a:pt x="5599" y="12753"/>
                </a:lnTo>
                <a:lnTo>
                  <a:pt x="5699" y="12766"/>
                </a:lnTo>
                <a:lnTo>
                  <a:pt x="5799" y="12778"/>
                </a:lnTo>
                <a:lnTo>
                  <a:pt x="5900" y="12788"/>
                </a:lnTo>
                <a:lnTo>
                  <a:pt x="6000" y="12796"/>
                </a:lnTo>
                <a:lnTo>
                  <a:pt x="6101" y="12803"/>
                </a:lnTo>
                <a:lnTo>
                  <a:pt x="6201" y="12808"/>
                </a:lnTo>
                <a:lnTo>
                  <a:pt x="6301" y="12812"/>
                </a:lnTo>
                <a:lnTo>
                  <a:pt x="6403" y="12815"/>
                </a:lnTo>
                <a:lnTo>
                  <a:pt x="6503" y="12815"/>
                </a:lnTo>
                <a:lnTo>
                  <a:pt x="6594" y="12815"/>
                </a:lnTo>
                <a:lnTo>
                  <a:pt x="6685" y="12812"/>
                </a:lnTo>
                <a:lnTo>
                  <a:pt x="6775" y="12810"/>
                </a:lnTo>
                <a:lnTo>
                  <a:pt x="6866" y="12805"/>
                </a:lnTo>
                <a:lnTo>
                  <a:pt x="6956" y="12801"/>
                </a:lnTo>
                <a:lnTo>
                  <a:pt x="7044" y="12793"/>
                </a:lnTo>
                <a:lnTo>
                  <a:pt x="7134" y="12786"/>
                </a:lnTo>
                <a:lnTo>
                  <a:pt x="7223" y="12777"/>
                </a:lnTo>
                <a:lnTo>
                  <a:pt x="7311" y="12767"/>
                </a:lnTo>
                <a:lnTo>
                  <a:pt x="7400" y="12756"/>
                </a:lnTo>
                <a:lnTo>
                  <a:pt x="7487" y="12744"/>
                </a:lnTo>
                <a:lnTo>
                  <a:pt x="7576" y="12730"/>
                </a:lnTo>
                <a:lnTo>
                  <a:pt x="7663" y="12714"/>
                </a:lnTo>
                <a:lnTo>
                  <a:pt x="7749" y="12699"/>
                </a:lnTo>
                <a:lnTo>
                  <a:pt x="7837" y="12681"/>
                </a:lnTo>
                <a:lnTo>
                  <a:pt x="7923" y="12663"/>
                </a:lnTo>
                <a:lnTo>
                  <a:pt x="8009" y="12643"/>
                </a:lnTo>
                <a:lnTo>
                  <a:pt x="8096" y="12623"/>
                </a:lnTo>
                <a:lnTo>
                  <a:pt x="8182" y="12601"/>
                </a:lnTo>
                <a:lnTo>
                  <a:pt x="8267" y="12578"/>
                </a:lnTo>
                <a:lnTo>
                  <a:pt x="8352" y="12554"/>
                </a:lnTo>
                <a:lnTo>
                  <a:pt x="8437" y="12528"/>
                </a:lnTo>
                <a:lnTo>
                  <a:pt x="8522" y="12502"/>
                </a:lnTo>
                <a:lnTo>
                  <a:pt x="8606" y="12473"/>
                </a:lnTo>
                <a:lnTo>
                  <a:pt x="8690" y="12445"/>
                </a:lnTo>
                <a:lnTo>
                  <a:pt x="8773" y="12414"/>
                </a:lnTo>
                <a:lnTo>
                  <a:pt x="8857" y="12384"/>
                </a:lnTo>
                <a:lnTo>
                  <a:pt x="8940" y="12350"/>
                </a:lnTo>
                <a:lnTo>
                  <a:pt x="9023" y="12316"/>
                </a:lnTo>
                <a:lnTo>
                  <a:pt x="9105" y="12282"/>
                </a:lnTo>
                <a:lnTo>
                  <a:pt x="9188" y="12245"/>
                </a:lnTo>
                <a:lnTo>
                  <a:pt x="9271" y="12209"/>
                </a:lnTo>
                <a:lnTo>
                  <a:pt x="9352" y="12170"/>
                </a:lnTo>
                <a:lnTo>
                  <a:pt x="9433" y="12131"/>
                </a:lnTo>
                <a:lnTo>
                  <a:pt x="9513" y="12091"/>
                </a:lnTo>
                <a:lnTo>
                  <a:pt x="9592" y="12049"/>
                </a:lnTo>
                <a:lnTo>
                  <a:pt x="9670" y="12007"/>
                </a:lnTo>
                <a:lnTo>
                  <a:pt x="9748" y="11964"/>
                </a:lnTo>
                <a:lnTo>
                  <a:pt x="9825" y="11920"/>
                </a:lnTo>
                <a:lnTo>
                  <a:pt x="9900" y="11874"/>
                </a:lnTo>
                <a:lnTo>
                  <a:pt x="9976" y="11829"/>
                </a:lnTo>
                <a:lnTo>
                  <a:pt x="10050" y="11782"/>
                </a:lnTo>
                <a:lnTo>
                  <a:pt x="10124" y="11735"/>
                </a:lnTo>
                <a:lnTo>
                  <a:pt x="10196" y="11687"/>
                </a:lnTo>
                <a:lnTo>
                  <a:pt x="10268" y="11637"/>
                </a:lnTo>
                <a:lnTo>
                  <a:pt x="10340" y="11586"/>
                </a:lnTo>
                <a:lnTo>
                  <a:pt x="10409" y="11534"/>
                </a:lnTo>
                <a:lnTo>
                  <a:pt x="10479" y="11482"/>
                </a:lnTo>
                <a:lnTo>
                  <a:pt x="10549" y="11429"/>
                </a:lnTo>
                <a:lnTo>
                  <a:pt x="10616" y="11375"/>
                </a:lnTo>
                <a:lnTo>
                  <a:pt x="10683" y="11319"/>
                </a:lnTo>
                <a:lnTo>
                  <a:pt x="10751" y="11264"/>
                </a:lnTo>
                <a:lnTo>
                  <a:pt x="10816" y="11206"/>
                </a:lnTo>
                <a:lnTo>
                  <a:pt x="10881" y="11148"/>
                </a:lnTo>
                <a:lnTo>
                  <a:pt x="10944" y="11089"/>
                </a:lnTo>
                <a:lnTo>
                  <a:pt x="11008" y="11030"/>
                </a:lnTo>
                <a:lnTo>
                  <a:pt x="11071" y="10968"/>
                </a:lnTo>
                <a:lnTo>
                  <a:pt x="11132" y="10907"/>
                </a:lnTo>
                <a:lnTo>
                  <a:pt x="11194" y="10844"/>
                </a:lnTo>
                <a:lnTo>
                  <a:pt x="11254" y="10781"/>
                </a:lnTo>
                <a:lnTo>
                  <a:pt x="11313" y="10717"/>
                </a:lnTo>
                <a:lnTo>
                  <a:pt x="11372" y="10651"/>
                </a:lnTo>
                <a:lnTo>
                  <a:pt x="11430" y="10584"/>
                </a:lnTo>
                <a:lnTo>
                  <a:pt x="11487" y="10517"/>
                </a:lnTo>
                <a:lnTo>
                  <a:pt x="11487" y="10469"/>
                </a:lnTo>
                <a:lnTo>
                  <a:pt x="11535" y="10418"/>
                </a:lnTo>
                <a:lnTo>
                  <a:pt x="11582" y="10366"/>
                </a:lnTo>
                <a:lnTo>
                  <a:pt x="11629" y="10312"/>
                </a:lnTo>
                <a:lnTo>
                  <a:pt x="11676" y="10257"/>
                </a:lnTo>
                <a:lnTo>
                  <a:pt x="11720" y="10200"/>
                </a:lnTo>
                <a:lnTo>
                  <a:pt x="11765" y="10144"/>
                </a:lnTo>
                <a:lnTo>
                  <a:pt x="11809" y="10086"/>
                </a:lnTo>
                <a:lnTo>
                  <a:pt x="11853" y="10026"/>
                </a:lnTo>
                <a:lnTo>
                  <a:pt x="11895" y="9965"/>
                </a:lnTo>
                <a:lnTo>
                  <a:pt x="11938" y="9903"/>
                </a:lnTo>
                <a:lnTo>
                  <a:pt x="11978" y="9840"/>
                </a:lnTo>
                <a:lnTo>
                  <a:pt x="12019" y="9775"/>
                </a:lnTo>
                <a:lnTo>
                  <a:pt x="12059" y="9710"/>
                </a:lnTo>
                <a:lnTo>
                  <a:pt x="12098" y="9643"/>
                </a:lnTo>
                <a:lnTo>
                  <a:pt x="12136" y="9576"/>
                </a:lnTo>
                <a:lnTo>
                  <a:pt x="12174" y="9506"/>
                </a:lnTo>
                <a:lnTo>
                  <a:pt x="12212" y="9436"/>
                </a:lnTo>
                <a:lnTo>
                  <a:pt x="12247" y="9364"/>
                </a:lnTo>
                <a:lnTo>
                  <a:pt x="12284" y="9291"/>
                </a:lnTo>
                <a:lnTo>
                  <a:pt x="12318" y="9218"/>
                </a:lnTo>
                <a:lnTo>
                  <a:pt x="12352" y="9142"/>
                </a:lnTo>
                <a:lnTo>
                  <a:pt x="12387" y="9065"/>
                </a:lnTo>
                <a:lnTo>
                  <a:pt x="12418" y="8988"/>
                </a:lnTo>
                <a:lnTo>
                  <a:pt x="12452" y="8909"/>
                </a:lnTo>
                <a:lnTo>
                  <a:pt x="12482" y="8829"/>
                </a:lnTo>
                <a:lnTo>
                  <a:pt x="12513" y="8749"/>
                </a:lnTo>
                <a:lnTo>
                  <a:pt x="12544" y="8666"/>
                </a:lnTo>
                <a:lnTo>
                  <a:pt x="12573" y="8582"/>
                </a:lnTo>
                <a:lnTo>
                  <a:pt x="12602" y="8497"/>
                </a:lnTo>
                <a:lnTo>
                  <a:pt x="12630" y="8411"/>
                </a:lnTo>
                <a:lnTo>
                  <a:pt x="12657" y="8325"/>
                </a:lnTo>
                <a:lnTo>
                  <a:pt x="12684" y="8236"/>
                </a:lnTo>
                <a:close/>
                <a:moveTo>
                  <a:pt x="12441" y="8430"/>
                </a:moveTo>
                <a:lnTo>
                  <a:pt x="12441" y="8430"/>
                </a:lnTo>
                <a:lnTo>
                  <a:pt x="12402" y="8547"/>
                </a:lnTo>
                <a:lnTo>
                  <a:pt x="12361" y="8661"/>
                </a:lnTo>
                <a:lnTo>
                  <a:pt x="12317" y="8776"/>
                </a:lnTo>
                <a:lnTo>
                  <a:pt x="12272" y="8888"/>
                </a:lnTo>
                <a:lnTo>
                  <a:pt x="12225" y="8999"/>
                </a:lnTo>
                <a:lnTo>
                  <a:pt x="12175" y="9109"/>
                </a:lnTo>
                <a:lnTo>
                  <a:pt x="12123" y="9216"/>
                </a:lnTo>
                <a:lnTo>
                  <a:pt x="12070" y="9324"/>
                </a:lnTo>
                <a:lnTo>
                  <a:pt x="12016" y="9429"/>
                </a:lnTo>
                <a:lnTo>
                  <a:pt x="11958" y="9533"/>
                </a:lnTo>
                <a:lnTo>
                  <a:pt x="11899" y="9636"/>
                </a:lnTo>
                <a:lnTo>
                  <a:pt x="11837" y="9737"/>
                </a:lnTo>
                <a:lnTo>
                  <a:pt x="11775" y="9838"/>
                </a:lnTo>
                <a:lnTo>
                  <a:pt x="11710" y="9936"/>
                </a:lnTo>
                <a:lnTo>
                  <a:pt x="11642" y="10033"/>
                </a:lnTo>
                <a:lnTo>
                  <a:pt x="11574" y="10128"/>
                </a:lnTo>
                <a:lnTo>
                  <a:pt x="11503" y="10223"/>
                </a:lnTo>
                <a:lnTo>
                  <a:pt x="11430" y="10316"/>
                </a:lnTo>
                <a:lnTo>
                  <a:pt x="11354" y="10408"/>
                </a:lnTo>
                <a:lnTo>
                  <a:pt x="11277" y="10498"/>
                </a:lnTo>
                <a:lnTo>
                  <a:pt x="11198" y="10587"/>
                </a:lnTo>
                <a:lnTo>
                  <a:pt x="11118" y="10674"/>
                </a:lnTo>
                <a:lnTo>
                  <a:pt x="11035" y="10760"/>
                </a:lnTo>
                <a:lnTo>
                  <a:pt x="10950" y="10845"/>
                </a:lnTo>
                <a:lnTo>
                  <a:pt x="10863" y="10928"/>
                </a:lnTo>
                <a:lnTo>
                  <a:pt x="10774" y="11010"/>
                </a:lnTo>
                <a:lnTo>
                  <a:pt x="10683" y="11090"/>
                </a:lnTo>
                <a:lnTo>
                  <a:pt x="10591" y="11169"/>
                </a:lnTo>
                <a:lnTo>
                  <a:pt x="10497" y="11247"/>
                </a:lnTo>
                <a:lnTo>
                  <a:pt x="10400" y="11324"/>
                </a:lnTo>
                <a:lnTo>
                  <a:pt x="10301" y="11398"/>
                </a:lnTo>
                <a:lnTo>
                  <a:pt x="10200" y="11472"/>
                </a:lnTo>
                <a:lnTo>
                  <a:pt x="10099" y="11544"/>
                </a:lnTo>
                <a:lnTo>
                  <a:pt x="9996" y="11613"/>
                </a:lnTo>
                <a:lnTo>
                  <a:pt x="9892" y="11679"/>
                </a:lnTo>
                <a:lnTo>
                  <a:pt x="9788" y="11744"/>
                </a:lnTo>
                <a:lnTo>
                  <a:pt x="9683" y="11807"/>
                </a:lnTo>
                <a:lnTo>
                  <a:pt x="9578" y="11867"/>
                </a:lnTo>
                <a:lnTo>
                  <a:pt x="9472" y="11926"/>
                </a:lnTo>
                <a:lnTo>
                  <a:pt x="9365" y="11982"/>
                </a:lnTo>
                <a:lnTo>
                  <a:pt x="9257" y="12035"/>
                </a:lnTo>
                <a:lnTo>
                  <a:pt x="9149" y="12086"/>
                </a:lnTo>
                <a:lnTo>
                  <a:pt x="9039" y="12135"/>
                </a:lnTo>
                <a:lnTo>
                  <a:pt x="8929" y="12182"/>
                </a:lnTo>
                <a:lnTo>
                  <a:pt x="8820" y="12226"/>
                </a:lnTo>
                <a:lnTo>
                  <a:pt x="8709" y="12268"/>
                </a:lnTo>
                <a:lnTo>
                  <a:pt x="8596" y="12308"/>
                </a:lnTo>
                <a:lnTo>
                  <a:pt x="8483" y="12346"/>
                </a:lnTo>
                <a:lnTo>
                  <a:pt x="8371" y="12381"/>
                </a:lnTo>
                <a:lnTo>
                  <a:pt x="8256" y="12414"/>
                </a:lnTo>
                <a:lnTo>
                  <a:pt x="8142" y="12445"/>
                </a:lnTo>
                <a:lnTo>
                  <a:pt x="8026" y="12473"/>
                </a:lnTo>
                <a:lnTo>
                  <a:pt x="7910" y="12499"/>
                </a:lnTo>
                <a:lnTo>
                  <a:pt x="7793" y="12523"/>
                </a:lnTo>
                <a:lnTo>
                  <a:pt x="7675" y="12544"/>
                </a:lnTo>
                <a:lnTo>
                  <a:pt x="7557" y="12564"/>
                </a:lnTo>
                <a:lnTo>
                  <a:pt x="7438" y="12581"/>
                </a:lnTo>
                <a:lnTo>
                  <a:pt x="7318" y="12596"/>
                </a:lnTo>
                <a:lnTo>
                  <a:pt x="7198" y="12608"/>
                </a:lnTo>
                <a:lnTo>
                  <a:pt x="7076" y="12619"/>
                </a:lnTo>
                <a:lnTo>
                  <a:pt x="6955" y="12627"/>
                </a:lnTo>
                <a:lnTo>
                  <a:pt x="6832" y="12633"/>
                </a:lnTo>
                <a:lnTo>
                  <a:pt x="6709" y="12636"/>
                </a:lnTo>
                <a:lnTo>
                  <a:pt x="6585" y="12636"/>
                </a:lnTo>
                <a:lnTo>
                  <a:pt x="6490" y="12636"/>
                </a:lnTo>
                <a:lnTo>
                  <a:pt x="6397" y="12635"/>
                </a:lnTo>
                <a:lnTo>
                  <a:pt x="6305" y="12632"/>
                </a:lnTo>
                <a:lnTo>
                  <a:pt x="6213" y="12628"/>
                </a:lnTo>
                <a:lnTo>
                  <a:pt x="6121" y="12622"/>
                </a:lnTo>
                <a:lnTo>
                  <a:pt x="6029" y="12616"/>
                </a:lnTo>
                <a:lnTo>
                  <a:pt x="5938" y="12608"/>
                </a:lnTo>
                <a:lnTo>
                  <a:pt x="5848" y="12600"/>
                </a:lnTo>
                <a:lnTo>
                  <a:pt x="5758" y="12589"/>
                </a:lnTo>
                <a:lnTo>
                  <a:pt x="5668" y="12578"/>
                </a:lnTo>
                <a:lnTo>
                  <a:pt x="5579" y="12567"/>
                </a:lnTo>
                <a:lnTo>
                  <a:pt x="5490" y="12552"/>
                </a:lnTo>
                <a:lnTo>
                  <a:pt x="5403" y="12538"/>
                </a:lnTo>
                <a:lnTo>
                  <a:pt x="5314" y="12522"/>
                </a:lnTo>
                <a:lnTo>
                  <a:pt x="5228" y="12505"/>
                </a:lnTo>
                <a:lnTo>
                  <a:pt x="5140" y="12487"/>
                </a:lnTo>
                <a:lnTo>
                  <a:pt x="5054" y="12467"/>
                </a:lnTo>
                <a:lnTo>
                  <a:pt x="4969" y="12447"/>
                </a:lnTo>
                <a:lnTo>
                  <a:pt x="4883" y="12426"/>
                </a:lnTo>
                <a:lnTo>
                  <a:pt x="4799" y="12404"/>
                </a:lnTo>
                <a:lnTo>
                  <a:pt x="4714" y="12379"/>
                </a:lnTo>
                <a:lnTo>
                  <a:pt x="4630" y="12354"/>
                </a:lnTo>
                <a:lnTo>
                  <a:pt x="4547" y="12328"/>
                </a:lnTo>
                <a:lnTo>
                  <a:pt x="4465" y="12300"/>
                </a:lnTo>
                <a:lnTo>
                  <a:pt x="4382" y="12271"/>
                </a:lnTo>
                <a:lnTo>
                  <a:pt x="4299" y="12242"/>
                </a:lnTo>
                <a:lnTo>
                  <a:pt x="4218" y="12211"/>
                </a:lnTo>
                <a:lnTo>
                  <a:pt x="4138" y="12178"/>
                </a:lnTo>
                <a:lnTo>
                  <a:pt x="4057" y="12145"/>
                </a:lnTo>
                <a:lnTo>
                  <a:pt x="3977" y="12111"/>
                </a:lnTo>
                <a:lnTo>
                  <a:pt x="3897" y="12075"/>
                </a:lnTo>
                <a:lnTo>
                  <a:pt x="3817" y="12039"/>
                </a:lnTo>
                <a:lnTo>
                  <a:pt x="3743" y="12001"/>
                </a:lnTo>
                <a:lnTo>
                  <a:pt x="3670" y="11963"/>
                </a:lnTo>
                <a:lnTo>
                  <a:pt x="3597" y="11925"/>
                </a:lnTo>
                <a:lnTo>
                  <a:pt x="3523" y="11885"/>
                </a:lnTo>
                <a:lnTo>
                  <a:pt x="3451" y="11845"/>
                </a:lnTo>
                <a:lnTo>
                  <a:pt x="3380" y="11804"/>
                </a:lnTo>
                <a:lnTo>
                  <a:pt x="3308" y="11761"/>
                </a:lnTo>
                <a:lnTo>
                  <a:pt x="3239" y="11717"/>
                </a:lnTo>
                <a:lnTo>
                  <a:pt x="3169" y="11674"/>
                </a:lnTo>
                <a:lnTo>
                  <a:pt x="3099" y="11629"/>
                </a:lnTo>
                <a:lnTo>
                  <a:pt x="3031" y="11583"/>
                </a:lnTo>
                <a:lnTo>
                  <a:pt x="2963" y="11535"/>
                </a:lnTo>
                <a:lnTo>
                  <a:pt x="2896" y="11488"/>
                </a:lnTo>
                <a:lnTo>
                  <a:pt x="2829" y="11438"/>
                </a:lnTo>
                <a:lnTo>
                  <a:pt x="2763" y="11389"/>
                </a:lnTo>
                <a:lnTo>
                  <a:pt x="2698" y="11338"/>
                </a:lnTo>
                <a:lnTo>
                  <a:pt x="2633" y="11287"/>
                </a:lnTo>
                <a:lnTo>
                  <a:pt x="2569" y="11234"/>
                </a:lnTo>
                <a:lnTo>
                  <a:pt x="2505" y="11181"/>
                </a:lnTo>
                <a:lnTo>
                  <a:pt x="2441" y="11127"/>
                </a:lnTo>
                <a:lnTo>
                  <a:pt x="2379" y="11072"/>
                </a:lnTo>
                <a:lnTo>
                  <a:pt x="2317" y="11016"/>
                </a:lnTo>
                <a:lnTo>
                  <a:pt x="2256" y="10959"/>
                </a:lnTo>
                <a:lnTo>
                  <a:pt x="2196" y="10901"/>
                </a:lnTo>
                <a:lnTo>
                  <a:pt x="2135" y="10842"/>
                </a:lnTo>
                <a:lnTo>
                  <a:pt x="2075" y="10782"/>
                </a:lnTo>
                <a:lnTo>
                  <a:pt x="2016" y="10721"/>
                </a:lnTo>
                <a:lnTo>
                  <a:pt x="1958" y="10660"/>
                </a:lnTo>
                <a:lnTo>
                  <a:pt x="1900" y="10597"/>
                </a:lnTo>
                <a:lnTo>
                  <a:pt x="1844" y="10534"/>
                </a:lnTo>
                <a:lnTo>
                  <a:pt x="1787" y="10470"/>
                </a:lnTo>
                <a:lnTo>
                  <a:pt x="1732" y="10404"/>
                </a:lnTo>
                <a:lnTo>
                  <a:pt x="1676" y="10338"/>
                </a:lnTo>
                <a:lnTo>
                  <a:pt x="1622" y="10271"/>
                </a:lnTo>
                <a:lnTo>
                  <a:pt x="1570" y="10205"/>
                </a:lnTo>
                <a:lnTo>
                  <a:pt x="1518" y="10138"/>
                </a:lnTo>
                <a:lnTo>
                  <a:pt x="1467" y="10069"/>
                </a:lnTo>
                <a:lnTo>
                  <a:pt x="1417" y="10002"/>
                </a:lnTo>
                <a:lnTo>
                  <a:pt x="1369" y="9934"/>
                </a:lnTo>
                <a:lnTo>
                  <a:pt x="1322" y="9864"/>
                </a:lnTo>
                <a:lnTo>
                  <a:pt x="1276" y="9794"/>
                </a:lnTo>
                <a:lnTo>
                  <a:pt x="1231" y="9724"/>
                </a:lnTo>
                <a:lnTo>
                  <a:pt x="1186" y="9655"/>
                </a:lnTo>
                <a:lnTo>
                  <a:pt x="1143" y="9584"/>
                </a:lnTo>
                <a:lnTo>
                  <a:pt x="1102" y="9512"/>
                </a:lnTo>
                <a:lnTo>
                  <a:pt x="1061" y="9441"/>
                </a:lnTo>
                <a:lnTo>
                  <a:pt x="1022" y="9369"/>
                </a:lnTo>
                <a:lnTo>
                  <a:pt x="983" y="9296"/>
                </a:lnTo>
                <a:lnTo>
                  <a:pt x="946" y="9222"/>
                </a:lnTo>
                <a:lnTo>
                  <a:pt x="909" y="9149"/>
                </a:lnTo>
                <a:lnTo>
                  <a:pt x="874" y="9075"/>
                </a:lnTo>
                <a:lnTo>
                  <a:pt x="840" y="9001"/>
                </a:lnTo>
                <a:lnTo>
                  <a:pt x="807" y="8926"/>
                </a:lnTo>
                <a:lnTo>
                  <a:pt x="775" y="8851"/>
                </a:lnTo>
                <a:lnTo>
                  <a:pt x="744" y="8775"/>
                </a:lnTo>
                <a:lnTo>
                  <a:pt x="715" y="8699"/>
                </a:lnTo>
                <a:lnTo>
                  <a:pt x="686" y="8622"/>
                </a:lnTo>
                <a:lnTo>
                  <a:pt x="659" y="8545"/>
                </a:lnTo>
                <a:lnTo>
                  <a:pt x="633" y="8468"/>
                </a:lnTo>
                <a:lnTo>
                  <a:pt x="607" y="8390"/>
                </a:lnTo>
                <a:lnTo>
                  <a:pt x="583" y="8312"/>
                </a:lnTo>
                <a:lnTo>
                  <a:pt x="561" y="8232"/>
                </a:lnTo>
                <a:lnTo>
                  <a:pt x="539" y="8153"/>
                </a:lnTo>
                <a:lnTo>
                  <a:pt x="517" y="8074"/>
                </a:lnTo>
                <a:lnTo>
                  <a:pt x="493" y="7975"/>
                </a:lnTo>
                <a:lnTo>
                  <a:pt x="469" y="7876"/>
                </a:lnTo>
                <a:lnTo>
                  <a:pt x="446" y="7776"/>
                </a:lnTo>
                <a:lnTo>
                  <a:pt x="425" y="7677"/>
                </a:lnTo>
                <a:lnTo>
                  <a:pt x="406" y="7578"/>
                </a:lnTo>
                <a:lnTo>
                  <a:pt x="390" y="7480"/>
                </a:lnTo>
                <a:lnTo>
                  <a:pt x="374" y="7381"/>
                </a:lnTo>
                <a:lnTo>
                  <a:pt x="360" y="7282"/>
                </a:lnTo>
                <a:lnTo>
                  <a:pt x="347" y="7182"/>
                </a:lnTo>
                <a:lnTo>
                  <a:pt x="337" y="7083"/>
                </a:lnTo>
                <a:lnTo>
                  <a:pt x="328" y="6984"/>
                </a:lnTo>
                <a:lnTo>
                  <a:pt x="320" y="6885"/>
                </a:lnTo>
                <a:lnTo>
                  <a:pt x="315" y="6785"/>
                </a:lnTo>
                <a:lnTo>
                  <a:pt x="311" y="6686"/>
                </a:lnTo>
                <a:lnTo>
                  <a:pt x="308" y="6587"/>
                </a:lnTo>
                <a:lnTo>
                  <a:pt x="307" y="6489"/>
                </a:lnTo>
                <a:lnTo>
                  <a:pt x="308" y="6399"/>
                </a:lnTo>
                <a:lnTo>
                  <a:pt x="309" y="6309"/>
                </a:lnTo>
                <a:lnTo>
                  <a:pt x="312" y="6221"/>
                </a:lnTo>
                <a:lnTo>
                  <a:pt x="317" y="6132"/>
                </a:lnTo>
                <a:lnTo>
                  <a:pt x="321" y="6045"/>
                </a:lnTo>
                <a:lnTo>
                  <a:pt x="327" y="5957"/>
                </a:lnTo>
                <a:lnTo>
                  <a:pt x="334" y="5871"/>
                </a:lnTo>
                <a:lnTo>
                  <a:pt x="343" y="5785"/>
                </a:lnTo>
                <a:lnTo>
                  <a:pt x="352" y="5699"/>
                </a:lnTo>
                <a:lnTo>
                  <a:pt x="361" y="5614"/>
                </a:lnTo>
                <a:lnTo>
                  <a:pt x="373" y="5528"/>
                </a:lnTo>
                <a:lnTo>
                  <a:pt x="386" y="5445"/>
                </a:lnTo>
                <a:lnTo>
                  <a:pt x="399" y="5361"/>
                </a:lnTo>
                <a:lnTo>
                  <a:pt x="415" y="5278"/>
                </a:lnTo>
                <a:lnTo>
                  <a:pt x="430" y="5195"/>
                </a:lnTo>
                <a:lnTo>
                  <a:pt x="446" y="5113"/>
                </a:lnTo>
                <a:lnTo>
                  <a:pt x="465" y="5031"/>
                </a:lnTo>
                <a:lnTo>
                  <a:pt x="484" y="4951"/>
                </a:lnTo>
                <a:lnTo>
                  <a:pt x="504" y="4869"/>
                </a:lnTo>
                <a:lnTo>
                  <a:pt x="526" y="4789"/>
                </a:lnTo>
                <a:lnTo>
                  <a:pt x="548" y="4710"/>
                </a:lnTo>
                <a:lnTo>
                  <a:pt x="572" y="4631"/>
                </a:lnTo>
                <a:lnTo>
                  <a:pt x="595" y="4552"/>
                </a:lnTo>
                <a:lnTo>
                  <a:pt x="621" y="4474"/>
                </a:lnTo>
                <a:lnTo>
                  <a:pt x="648" y="4397"/>
                </a:lnTo>
                <a:lnTo>
                  <a:pt x="676" y="4319"/>
                </a:lnTo>
                <a:lnTo>
                  <a:pt x="705" y="4242"/>
                </a:lnTo>
                <a:lnTo>
                  <a:pt x="735" y="4166"/>
                </a:lnTo>
                <a:lnTo>
                  <a:pt x="765" y="4091"/>
                </a:lnTo>
                <a:lnTo>
                  <a:pt x="798" y="4015"/>
                </a:lnTo>
                <a:lnTo>
                  <a:pt x="832" y="3941"/>
                </a:lnTo>
                <a:lnTo>
                  <a:pt x="866" y="3868"/>
                </a:lnTo>
                <a:lnTo>
                  <a:pt x="901" y="3793"/>
                </a:lnTo>
                <a:lnTo>
                  <a:pt x="938" y="3721"/>
                </a:lnTo>
                <a:lnTo>
                  <a:pt x="976" y="3648"/>
                </a:lnTo>
                <a:lnTo>
                  <a:pt x="1013" y="3576"/>
                </a:lnTo>
                <a:lnTo>
                  <a:pt x="1054" y="3505"/>
                </a:lnTo>
                <a:lnTo>
                  <a:pt x="1095" y="3433"/>
                </a:lnTo>
                <a:lnTo>
                  <a:pt x="1136" y="3363"/>
                </a:lnTo>
                <a:lnTo>
                  <a:pt x="1180" y="3292"/>
                </a:lnTo>
                <a:lnTo>
                  <a:pt x="1224" y="3224"/>
                </a:lnTo>
                <a:lnTo>
                  <a:pt x="1269" y="3154"/>
                </a:lnTo>
                <a:lnTo>
                  <a:pt x="1316" y="3086"/>
                </a:lnTo>
                <a:lnTo>
                  <a:pt x="1363" y="3018"/>
                </a:lnTo>
                <a:lnTo>
                  <a:pt x="1411" y="2950"/>
                </a:lnTo>
                <a:lnTo>
                  <a:pt x="1461" y="2884"/>
                </a:lnTo>
                <a:lnTo>
                  <a:pt x="1512" y="2816"/>
                </a:lnTo>
                <a:lnTo>
                  <a:pt x="1564" y="2750"/>
                </a:lnTo>
                <a:lnTo>
                  <a:pt x="1616" y="2685"/>
                </a:lnTo>
                <a:lnTo>
                  <a:pt x="1670" y="2620"/>
                </a:lnTo>
                <a:lnTo>
                  <a:pt x="1726" y="2555"/>
                </a:lnTo>
                <a:lnTo>
                  <a:pt x="1781" y="2491"/>
                </a:lnTo>
                <a:lnTo>
                  <a:pt x="1839" y="2429"/>
                </a:lnTo>
                <a:lnTo>
                  <a:pt x="1897" y="2365"/>
                </a:lnTo>
                <a:lnTo>
                  <a:pt x="1956" y="2302"/>
                </a:lnTo>
                <a:lnTo>
                  <a:pt x="2017" y="2241"/>
                </a:lnTo>
                <a:lnTo>
                  <a:pt x="2079" y="2179"/>
                </a:lnTo>
                <a:lnTo>
                  <a:pt x="2141" y="2118"/>
                </a:lnTo>
                <a:lnTo>
                  <a:pt x="2205" y="2058"/>
                </a:lnTo>
                <a:lnTo>
                  <a:pt x="2270" y="1998"/>
                </a:lnTo>
                <a:lnTo>
                  <a:pt x="2335" y="1939"/>
                </a:lnTo>
                <a:lnTo>
                  <a:pt x="2402" y="1879"/>
                </a:lnTo>
                <a:lnTo>
                  <a:pt x="2471" y="1822"/>
                </a:lnTo>
                <a:lnTo>
                  <a:pt x="2541" y="1764"/>
                </a:lnTo>
                <a:lnTo>
                  <a:pt x="2652" y="1674"/>
                </a:lnTo>
                <a:lnTo>
                  <a:pt x="2708" y="1630"/>
                </a:lnTo>
                <a:lnTo>
                  <a:pt x="2765" y="1588"/>
                </a:lnTo>
                <a:lnTo>
                  <a:pt x="2822" y="1545"/>
                </a:lnTo>
                <a:lnTo>
                  <a:pt x="2878" y="1504"/>
                </a:lnTo>
                <a:lnTo>
                  <a:pt x="2935" y="1462"/>
                </a:lnTo>
                <a:lnTo>
                  <a:pt x="2993" y="1422"/>
                </a:lnTo>
                <a:lnTo>
                  <a:pt x="3051" y="1383"/>
                </a:lnTo>
                <a:lnTo>
                  <a:pt x="3109" y="1344"/>
                </a:lnTo>
                <a:lnTo>
                  <a:pt x="3167" y="1307"/>
                </a:lnTo>
                <a:lnTo>
                  <a:pt x="3225" y="1269"/>
                </a:lnTo>
                <a:lnTo>
                  <a:pt x="3284" y="1232"/>
                </a:lnTo>
                <a:lnTo>
                  <a:pt x="3343" y="1197"/>
                </a:lnTo>
                <a:lnTo>
                  <a:pt x="3402" y="1161"/>
                </a:lnTo>
                <a:lnTo>
                  <a:pt x="3461" y="1127"/>
                </a:lnTo>
                <a:lnTo>
                  <a:pt x="3521" y="1093"/>
                </a:lnTo>
                <a:lnTo>
                  <a:pt x="3581" y="1060"/>
                </a:lnTo>
                <a:lnTo>
                  <a:pt x="3640" y="1028"/>
                </a:lnTo>
                <a:lnTo>
                  <a:pt x="3702" y="996"/>
                </a:lnTo>
                <a:lnTo>
                  <a:pt x="3762" y="965"/>
                </a:lnTo>
                <a:lnTo>
                  <a:pt x="3823" y="934"/>
                </a:lnTo>
                <a:lnTo>
                  <a:pt x="3884" y="905"/>
                </a:lnTo>
                <a:lnTo>
                  <a:pt x="3945" y="877"/>
                </a:lnTo>
                <a:lnTo>
                  <a:pt x="4006" y="848"/>
                </a:lnTo>
                <a:lnTo>
                  <a:pt x="4069" y="821"/>
                </a:lnTo>
                <a:lnTo>
                  <a:pt x="4130" y="794"/>
                </a:lnTo>
                <a:lnTo>
                  <a:pt x="4193" y="768"/>
                </a:lnTo>
                <a:lnTo>
                  <a:pt x="4256" y="743"/>
                </a:lnTo>
                <a:lnTo>
                  <a:pt x="4318" y="718"/>
                </a:lnTo>
                <a:lnTo>
                  <a:pt x="4382" y="695"/>
                </a:lnTo>
                <a:lnTo>
                  <a:pt x="4445" y="671"/>
                </a:lnTo>
                <a:lnTo>
                  <a:pt x="4508" y="649"/>
                </a:lnTo>
                <a:lnTo>
                  <a:pt x="4572" y="627"/>
                </a:lnTo>
                <a:lnTo>
                  <a:pt x="4636" y="606"/>
                </a:lnTo>
                <a:lnTo>
                  <a:pt x="4701" y="586"/>
                </a:lnTo>
                <a:lnTo>
                  <a:pt x="4766" y="567"/>
                </a:lnTo>
                <a:lnTo>
                  <a:pt x="4830" y="548"/>
                </a:lnTo>
                <a:lnTo>
                  <a:pt x="4895" y="529"/>
                </a:lnTo>
                <a:lnTo>
                  <a:pt x="4961" y="513"/>
                </a:lnTo>
                <a:lnTo>
                  <a:pt x="5026" y="495"/>
                </a:lnTo>
                <a:lnTo>
                  <a:pt x="5092" y="480"/>
                </a:lnTo>
                <a:lnTo>
                  <a:pt x="5158" y="464"/>
                </a:lnTo>
                <a:lnTo>
                  <a:pt x="5224" y="450"/>
                </a:lnTo>
                <a:lnTo>
                  <a:pt x="5290" y="436"/>
                </a:lnTo>
                <a:lnTo>
                  <a:pt x="5358" y="423"/>
                </a:lnTo>
                <a:lnTo>
                  <a:pt x="5424" y="410"/>
                </a:lnTo>
                <a:lnTo>
                  <a:pt x="5491" y="398"/>
                </a:lnTo>
                <a:lnTo>
                  <a:pt x="5560" y="387"/>
                </a:lnTo>
                <a:lnTo>
                  <a:pt x="5627" y="377"/>
                </a:lnTo>
                <a:lnTo>
                  <a:pt x="5694" y="367"/>
                </a:lnTo>
                <a:lnTo>
                  <a:pt x="5763" y="359"/>
                </a:lnTo>
                <a:lnTo>
                  <a:pt x="5831" y="351"/>
                </a:lnTo>
                <a:lnTo>
                  <a:pt x="5900" y="343"/>
                </a:lnTo>
                <a:lnTo>
                  <a:pt x="5969" y="337"/>
                </a:lnTo>
                <a:lnTo>
                  <a:pt x="6038" y="330"/>
                </a:lnTo>
                <a:lnTo>
                  <a:pt x="6108" y="325"/>
                </a:lnTo>
                <a:lnTo>
                  <a:pt x="6177" y="320"/>
                </a:lnTo>
                <a:lnTo>
                  <a:pt x="6247" y="317"/>
                </a:lnTo>
                <a:lnTo>
                  <a:pt x="6318" y="313"/>
                </a:lnTo>
                <a:lnTo>
                  <a:pt x="6388" y="311"/>
                </a:lnTo>
                <a:lnTo>
                  <a:pt x="6458" y="308"/>
                </a:lnTo>
                <a:lnTo>
                  <a:pt x="6529" y="307"/>
                </a:lnTo>
                <a:lnTo>
                  <a:pt x="6601" y="307"/>
                </a:lnTo>
                <a:lnTo>
                  <a:pt x="6692" y="308"/>
                </a:lnTo>
                <a:lnTo>
                  <a:pt x="6783" y="309"/>
                </a:lnTo>
                <a:lnTo>
                  <a:pt x="6874" y="313"/>
                </a:lnTo>
                <a:lnTo>
                  <a:pt x="6965" y="318"/>
                </a:lnTo>
                <a:lnTo>
                  <a:pt x="7056" y="324"/>
                </a:lnTo>
                <a:lnTo>
                  <a:pt x="7147" y="330"/>
                </a:lnTo>
                <a:lnTo>
                  <a:pt x="7238" y="338"/>
                </a:lnTo>
                <a:lnTo>
                  <a:pt x="7329" y="347"/>
                </a:lnTo>
                <a:lnTo>
                  <a:pt x="7420" y="359"/>
                </a:lnTo>
                <a:lnTo>
                  <a:pt x="7511" y="371"/>
                </a:lnTo>
                <a:lnTo>
                  <a:pt x="7602" y="384"/>
                </a:lnTo>
                <a:lnTo>
                  <a:pt x="7693" y="398"/>
                </a:lnTo>
                <a:lnTo>
                  <a:pt x="7784" y="415"/>
                </a:lnTo>
                <a:lnTo>
                  <a:pt x="7875" y="431"/>
                </a:lnTo>
                <a:lnTo>
                  <a:pt x="7966" y="450"/>
                </a:lnTo>
                <a:lnTo>
                  <a:pt x="8057" y="469"/>
                </a:lnTo>
                <a:lnTo>
                  <a:pt x="8138" y="488"/>
                </a:lnTo>
                <a:lnTo>
                  <a:pt x="8218" y="508"/>
                </a:lnTo>
                <a:lnTo>
                  <a:pt x="8299" y="530"/>
                </a:lnTo>
                <a:lnTo>
                  <a:pt x="8379" y="554"/>
                </a:lnTo>
                <a:lnTo>
                  <a:pt x="8459" y="579"/>
                </a:lnTo>
                <a:lnTo>
                  <a:pt x="8540" y="605"/>
                </a:lnTo>
                <a:lnTo>
                  <a:pt x="8620" y="632"/>
                </a:lnTo>
                <a:lnTo>
                  <a:pt x="8700" y="662"/>
                </a:lnTo>
                <a:lnTo>
                  <a:pt x="8779" y="692"/>
                </a:lnTo>
                <a:lnTo>
                  <a:pt x="8860" y="724"/>
                </a:lnTo>
                <a:lnTo>
                  <a:pt x="8939" y="757"/>
                </a:lnTo>
                <a:lnTo>
                  <a:pt x="9018" y="793"/>
                </a:lnTo>
                <a:lnTo>
                  <a:pt x="9097" y="828"/>
                </a:lnTo>
                <a:lnTo>
                  <a:pt x="9176" y="867"/>
                </a:lnTo>
                <a:lnTo>
                  <a:pt x="9255" y="906"/>
                </a:lnTo>
                <a:lnTo>
                  <a:pt x="9335" y="946"/>
                </a:lnTo>
                <a:lnTo>
                  <a:pt x="9414" y="989"/>
                </a:lnTo>
                <a:lnTo>
                  <a:pt x="9493" y="1032"/>
                </a:lnTo>
                <a:lnTo>
                  <a:pt x="9571" y="1077"/>
                </a:lnTo>
                <a:lnTo>
                  <a:pt x="9649" y="1125"/>
                </a:lnTo>
                <a:lnTo>
                  <a:pt x="9728" y="1172"/>
                </a:lnTo>
                <a:lnTo>
                  <a:pt x="9806" y="1221"/>
                </a:lnTo>
                <a:lnTo>
                  <a:pt x="9884" y="1272"/>
                </a:lnTo>
                <a:lnTo>
                  <a:pt x="9962" y="1324"/>
                </a:lnTo>
                <a:lnTo>
                  <a:pt x="10040" y="1379"/>
                </a:lnTo>
                <a:lnTo>
                  <a:pt x="10118" y="1434"/>
                </a:lnTo>
                <a:lnTo>
                  <a:pt x="10194" y="1491"/>
                </a:lnTo>
                <a:lnTo>
                  <a:pt x="10272" y="1549"/>
                </a:lnTo>
                <a:lnTo>
                  <a:pt x="10349" y="1609"/>
                </a:lnTo>
                <a:lnTo>
                  <a:pt x="10427" y="1669"/>
                </a:lnTo>
                <a:lnTo>
                  <a:pt x="10504" y="1732"/>
                </a:lnTo>
                <a:lnTo>
                  <a:pt x="10581" y="1796"/>
                </a:lnTo>
                <a:lnTo>
                  <a:pt x="10629" y="1796"/>
                </a:lnTo>
                <a:lnTo>
                  <a:pt x="10695" y="1853"/>
                </a:lnTo>
                <a:lnTo>
                  <a:pt x="10760" y="1910"/>
                </a:lnTo>
                <a:lnTo>
                  <a:pt x="10825" y="1968"/>
                </a:lnTo>
                <a:lnTo>
                  <a:pt x="10888" y="2027"/>
                </a:lnTo>
                <a:lnTo>
                  <a:pt x="10950" y="2086"/>
                </a:lnTo>
                <a:lnTo>
                  <a:pt x="11011" y="2145"/>
                </a:lnTo>
                <a:lnTo>
                  <a:pt x="11071" y="2205"/>
                </a:lnTo>
                <a:lnTo>
                  <a:pt x="11130" y="2266"/>
                </a:lnTo>
                <a:lnTo>
                  <a:pt x="11188" y="2326"/>
                </a:lnTo>
                <a:lnTo>
                  <a:pt x="11244" y="2389"/>
                </a:lnTo>
                <a:lnTo>
                  <a:pt x="11300" y="2450"/>
                </a:lnTo>
                <a:lnTo>
                  <a:pt x="11355" y="2513"/>
                </a:lnTo>
                <a:lnTo>
                  <a:pt x="11409" y="2575"/>
                </a:lnTo>
                <a:lnTo>
                  <a:pt x="11462" y="2639"/>
                </a:lnTo>
                <a:lnTo>
                  <a:pt x="11513" y="2703"/>
                </a:lnTo>
                <a:lnTo>
                  <a:pt x="11563" y="2768"/>
                </a:lnTo>
                <a:lnTo>
                  <a:pt x="11613" y="2833"/>
                </a:lnTo>
                <a:lnTo>
                  <a:pt x="11661" y="2899"/>
                </a:lnTo>
                <a:lnTo>
                  <a:pt x="11709" y="2965"/>
                </a:lnTo>
                <a:lnTo>
                  <a:pt x="11756" y="3031"/>
                </a:lnTo>
                <a:lnTo>
                  <a:pt x="11801" y="3099"/>
                </a:lnTo>
                <a:lnTo>
                  <a:pt x="11846" y="3166"/>
                </a:lnTo>
                <a:lnTo>
                  <a:pt x="11888" y="3234"/>
                </a:lnTo>
                <a:lnTo>
                  <a:pt x="11931" y="3303"/>
                </a:lnTo>
                <a:lnTo>
                  <a:pt x="11972" y="3373"/>
                </a:lnTo>
                <a:lnTo>
                  <a:pt x="12012" y="3442"/>
                </a:lnTo>
                <a:lnTo>
                  <a:pt x="12051" y="3512"/>
                </a:lnTo>
                <a:lnTo>
                  <a:pt x="12089" y="3583"/>
                </a:lnTo>
                <a:lnTo>
                  <a:pt x="12126" y="3654"/>
                </a:lnTo>
                <a:lnTo>
                  <a:pt x="12162" y="3726"/>
                </a:lnTo>
                <a:lnTo>
                  <a:pt x="12196" y="3798"/>
                </a:lnTo>
                <a:lnTo>
                  <a:pt x="12231" y="3871"/>
                </a:lnTo>
                <a:lnTo>
                  <a:pt x="12264" y="3944"/>
                </a:lnTo>
                <a:lnTo>
                  <a:pt x="12296" y="4019"/>
                </a:lnTo>
                <a:lnTo>
                  <a:pt x="12326" y="4093"/>
                </a:lnTo>
                <a:lnTo>
                  <a:pt x="12356" y="4168"/>
                </a:lnTo>
                <a:lnTo>
                  <a:pt x="12384" y="4243"/>
                </a:lnTo>
                <a:lnTo>
                  <a:pt x="12413" y="4319"/>
                </a:lnTo>
                <a:lnTo>
                  <a:pt x="12439" y="4396"/>
                </a:lnTo>
                <a:lnTo>
                  <a:pt x="12465" y="4472"/>
                </a:lnTo>
                <a:lnTo>
                  <a:pt x="12489" y="4549"/>
                </a:lnTo>
                <a:lnTo>
                  <a:pt x="12513" y="4627"/>
                </a:lnTo>
                <a:lnTo>
                  <a:pt x="12535" y="4706"/>
                </a:lnTo>
                <a:lnTo>
                  <a:pt x="12557" y="4785"/>
                </a:lnTo>
                <a:lnTo>
                  <a:pt x="12577" y="4865"/>
                </a:lnTo>
                <a:lnTo>
                  <a:pt x="12596" y="4945"/>
                </a:lnTo>
                <a:lnTo>
                  <a:pt x="12615" y="5025"/>
                </a:lnTo>
                <a:lnTo>
                  <a:pt x="12631" y="5106"/>
                </a:lnTo>
                <a:lnTo>
                  <a:pt x="12648" y="5187"/>
                </a:lnTo>
                <a:lnTo>
                  <a:pt x="12663" y="5270"/>
                </a:lnTo>
                <a:lnTo>
                  <a:pt x="12677" y="5352"/>
                </a:lnTo>
                <a:lnTo>
                  <a:pt x="12690" y="5435"/>
                </a:lnTo>
                <a:lnTo>
                  <a:pt x="12702" y="5519"/>
                </a:lnTo>
                <a:lnTo>
                  <a:pt x="12713" y="5603"/>
                </a:lnTo>
                <a:lnTo>
                  <a:pt x="12722" y="5688"/>
                </a:lnTo>
                <a:lnTo>
                  <a:pt x="12731" y="5773"/>
                </a:lnTo>
                <a:lnTo>
                  <a:pt x="12740" y="5858"/>
                </a:lnTo>
                <a:lnTo>
                  <a:pt x="12746" y="5944"/>
                </a:lnTo>
                <a:lnTo>
                  <a:pt x="12752" y="6031"/>
                </a:lnTo>
                <a:lnTo>
                  <a:pt x="12756" y="6118"/>
                </a:lnTo>
                <a:lnTo>
                  <a:pt x="12760" y="6205"/>
                </a:lnTo>
                <a:lnTo>
                  <a:pt x="12762" y="6294"/>
                </a:lnTo>
                <a:lnTo>
                  <a:pt x="12765" y="6383"/>
                </a:lnTo>
                <a:lnTo>
                  <a:pt x="12765" y="6472"/>
                </a:lnTo>
                <a:lnTo>
                  <a:pt x="12763" y="6598"/>
                </a:lnTo>
                <a:lnTo>
                  <a:pt x="12760" y="6723"/>
                </a:lnTo>
                <a:lnTo>
                  <a:pt x="12754" y="6847"/>
                </a:lnTo>
                <a:lnTo>
                  <a:pt x="12744" y="6971"/>
                </a:lnTo>
                <a:lnTo>
                  <a:pt x="12733" y="7095"/>
                </a:lnTo>
                <a:lnTo>
                  <a:pt x="12720" y="7218"/>
                </a:lnTo>
                <a:lnTo>
                  <a:pt x="12703" y="7341"/>
                </a:lnTo>
                <a:lnTo>
                  <a:pt x="12684" y="7463"/>
                </a:lnTo>
                <a:lnTo>
                  <a:pt x="12663" y="7585"/>
                </a:lnTo>
                <a:lnTo>
                  <a:pt x="12638" y="7707"/>
                </a:lnTo>
                <a:lnTo>
                  <a:pt x="12612" y="7828"/>
                </a:lnTo>
                <a:lnTo>
                  <a:pt x="12583" y="7950"/>
                </a:lnTo>
                <a:lnTo>
                  <a:pt x="12551" y="8071"/>
                </a:lnTo>
                <a:lnTo>
                  <a:pt x="12517" y="8190"/>
                </a:lnTo>
                <a:lnTo>
                  <a:pt x="12480" y="8310"/>
                </a:lnTo>
                <a:lnTo>
                  <a:pt x="12441" y="8430"/>
                </a:lnTo>
                <a:close/>
                <a:moveTo>
                  <a:pt x="12264" y="4984"/>
                </a:moveTo>
                <a:lnTo>
                  <a:pt x="12264" y="4984"/>
                </a:lnTo>
                <a:lnTo>
                  <a:pt x="12246" y="4932"/>
                </a:lnTo>
                <a:lnTo>
                  <a:pt x="12227" y="4876"/>
                </a:lnTo>
                <a:lnTo>
                  <a:pt x="12185" y="4758"/>
                </a:lnTo>
                <a:lnTo>
                  <a:pt x="12134" y="4628"/>
                </a:lnTo>
                <a:lnTo>
                  <a:pt x="12077" y="4487"/>
                </a:lnTo>
                <a:lnTo>
                  <a:pt x="12012" y="4333"/>
                </a:lnTo>
                <a:lnTo>
                  <a:pt x="11941" y="4168"/>
                </a:lnTo>
                <a:lnTo>
                  <a:pt x="11863" y="3990"/>
                </a:lnTo>
                <a:lnTo>
                  <a:pt x="11778" y="3803"/>
                </a:lnTo>
                <a:lnTo>
                  <a:pt x="11761" y="3773"/>
                </a:lnTo>
                <a:lnTo>
                  <a:pt x="11726" y="3715"/>
                </a:lnTo>
                <a:lnTo>
                  <a:pt x="11603" y="3519"/>
                </a:lnTo>
                <a:lnTo>
                  <a:pt x="11411" y="3214"/>
                </a:lnTo>
                <a:lnTo>
                  <a:pt x="11146" y="2800"/>
                </a:lnTo>
                <a:lnTo>
                  <a:pt x="11074" y="2715"/>
                </a:lnTo>
                <a:lnTo>
                  <a:pt x="10998" y="2630"/>
                </a:lnTo>
                <a:lnTo>
                  <a:pt x="10918" y="2545"/>
                </a:lnTo>
                <a:lnTo>
                  <a:pt x="10835" y="2459"/>
                </a:lnTo>
                <a:lnTo>
                  <a:pt x="10747" y="2374"/>
                </a:lnTo>
                <a:lnTo>
                  <a:pt x="10656" y="2289"/>
                </a:lnTo>
                <a:lnTo>
                  <a:pt x="10562" y="2204"/>
                </a:lnTo>
                <a:lnTo>
                  <a:pt x="10464" y="2119"/>
                </a:lnTo>
                <a:lnTo>
                  <a:pt x="10361" y="2034"/>
                </a:lnTo>
                <a:lnTo>
                  <a:pt x="10256" y="1949"/>
                </a:lnTo>
                <a:lnTo>
                  <a:pt x="10146" y="1865"/>
                </a:lnTo>
                <a:lnTo>
                  <a:pt x="10034" y="1780"/>
                </a:lnTo>
                <a:lnTo>
                  <a:pt x="9917" y="1695"/>
                </a:lnTo>
                <a:lnTo>
                  <a:pt x="9796" y="1610"/>
                </a:lnTo>
                <a:lnTo>
                  <a:pt x="9672" y="1525"/>
                </a:lnTo>
                <a:lnTo>
                  <a:pt x="9545" y="1440"/>
                </a:lnTo>
                <a:lnTo>
                  <a:pt x="9469" y="1392"/>
                </a:lnTo>
                <a:lnTo>
                  <a:pt x="9391" y="1345"/>
                </a:lnTo>
                <a:lnTo>
                  <a:pt x="9313" y="1301"/>
                </a:lnTo>
                <a:lnTo>
                  <a:pt x="9234" y="1258"/>
                </a:lnTo>
                <a:lnTo>
                  <a:pt x="9153" y="1217"/>
                </a:lnTo>
                <a:lnTo>
                  <a:pt x="9071" y="1177"/>
                </a:lnTo>
                <a:lnTo>
                  <a:pt x="8988" y="1138"/>
                </a:lnTo>
                <a:lnTo>
                  <a:pt x="8905" y="1100"/>
                </a:lnTo>
                <a:lnTo>
                  <a:pt x="8821" y="1064"/>
                </a:lnTo>
                <a:lnTo>
                  <a:pt x="8735" y="1030"/>
                </a:lnTo>
                <a:lnTo>
                  <a:pt x="8648" y="998"/>
                </a:lnTo>
                <a:lnTo>
                  <a:pt x="8560" y="966"/>
                </a:lnTo>
                <a:lnTo>
                  <a:pt x="8471" y="937"/>
                </a:lnTo>
                <a:lnTo>
                  <a:pt x="8381" y="908"/>
                </a:lnTo>
                <a:lnTo>
                  <a:pt x="8290" y="882"/>
                </a:lnTo>
                <a:lnTo>
                  <a:pt x="8198" y="858"/>
                </a:lnTo>
                <a:lnTo>
                  <a:pt x="8105" y="834"/>
                </a:lnTo>
                <a:lnTo>
                  <a:pt x="8012" y="812"/>
                </a:lnTo>
                <a:lnTo>
                  <a:pt x="7916" y="791"/>
                </a:lnTo>
                <a:lnTo>
                  <a:pt x="7820" y="773"/>
                </a:lnTo>
                <a:lnTo>
                  <a:pt x="7722" y="755"/>
                </a:lnTo>
                <a:lnTo>
                  <a:pt x="7624" y="739"/>
                </a:lnTo>
                <a:lnTo>
                  <a:pt x="7525" y="724"/>
                </a:lnTo>
                <a:lnTo>
                  <a:pt x="7425" y="712"/>
                </a:lnTo>
                <a:lnTo>
                  <a:pt x="7323" y="701"/>
                </a:lnTo>
                <a:lnTo>
                  <a:pt x="7221" y="691"/>
                </a:lnTo>
                <a:lnTo>
                  <a:pt x="7118" y="682"/>
                </a:lnTo>
                <a:lnTo>
                  <a:pt x="7014" y="676"/>
                </a:lnTo>
                <a:lnTo>
                  <a:pt x="6907" y="670"/>
                </a:lnTo>
                <a:lnTo>
                  <a:pt x="6801" y="666"/>
                </a:lnTo>
                <a:lnTo>
                  <a:pt x="6694" y="664"/>
                </a:lnTo>
                <a:lnTo>
                  <a:pt x="6585" y="663"/>
                </a:lnTo>
                <a:lnTo>
                  <a:pt x="6497" y="664"/>
                </a:lnTo>
                <a:lnTo>
                  <a:pt x="6410" y="665"/>
                </a:lnTo>
                <a:lnTo>
                  <a:pt x="6323" y="667"/>
                </a:lnTo>
                <a:lnTo>
                  <a:pt x="6236" y="671"/>
                </a:lnTo>
                <a:lnTo>
                  <a:pt x="6151" y="676"/>
                </a:lnTo>
                <a:lnTo>
                  <a:pt x="6066" y="682"/>
                </a:lnTo>
                <a:lnTo>
                  <a:pt x="5981" y="688"/>
                </a:lnTo>
                <a:lnTo>
                  <a:pt x="5897" y="696"/>
                </a:lnTo>
                <a:lnTo>
                  <a:pt x="5814" y="704"/>
                </a:lnTo>
                <a:lnTo>
                  <a:pt x="5730" y="714"/>
                </a:lnTo>
                <a:lnTo>
                  <a:pt x="5647" y="724"/>
                </a:lnTo>
                <a:lnTo>
                  <a:pt x="5566" y="736"/>
                </a:lnTo>
                <a:lnTo>
                  <a:pt x="5484" y="749"/>
                </a:lnTo>
                <a:lnTo>
                  <a:pt x="5403" y="762"/>
                </a:lnTo>
                <a:lnTo>
                  <a:pt x="5322" y="777"/>
                </a:lnTo>
                <a:lnTo>
                  <a:pt x="5242" y="793"/>
                </a:lnTo>
                <a:lnTo>
                  <a:pt x="5162" y="809"/>
                </a:lnTo>
                <a:lnTo>
                  <a:pt x="5082" y="827"/>
                </a:lnTo>
                <a:lnTo>
                  <a:pt x="5004" y="846"/>
                </a:lnTo>
                <a:lnTo>
                  <a:pt x="4927" y="866"/>
                </a:lnTo>
                <a:lnTo>
                  <a:pt x="4849" y="886"/>
                </a:lnTo>
                <a:lnTo>
                  <a:pt x="4772" y="908"/>
                </a:lnTo>
                <a:lnTo>
                  <a:pt x="4695" y="931"/>
                </a:lnTo>
                <a:lnTo>
                  <a:pt x="4619" y="954"/>
                </a:lnTo>
                <a:lnTo>
                  <a:pt x="4544" y="979"/>
                </a:lnTo>
                <a:lnTo>
                  <a:pt x="4468" y="1005"/>
                </a:lnTo>
                <a:lnTo>
                  <a:pt x="4394" y="1032"/>
                </a:lnTo>
                <a:lnTo>
                  <a:pt x="4319" y="1060"/>
                </a:lnTo>
                <a:lnTo>
                  <a:pt x="4246" y="1089"/>
                </a:lnTo>
                <a:lnTo>
                  <a:pt x="4173" y="1119"/>
                </a:lnTo>
                <a:lnTo>
                  <a:pt x="4101" y="1149"/>
                </a:lnTo>
                <a:lnTo>
                  <a:pt x="4029" y="1181"/>
                </a:lnTo>
                <a:lnTo>
                  <a:pt x="3932" y="1226"/>
                </a:lnTo>
                <a:lnTo>
                  <a:pt x="3836" y="1273"/>
                </a:lnTo>
                <a:lnTo>
                  <a:pt x="3743" y="1322"/>
                </a:lnTo>
                <a:lnTo>
                  <a:pt x="3650" y="1371"/>
                </a:lnTo>
                <a:lnTo>
                  <a:pt x="3558" y="1422"/>
                </a:lnTo>
                <a:lnTo>
                  <a:pt x="3468" y="1475"/>
                </a:lnTo>
                <a:lnTo>
                  <a:pt x="3378" y="1530"/>
                </a:lnTo>
                <a:lnTo>
                  <a:pt x="3291" y="1585"/>
                </a:lnTo>
                <a:lnTo>
                  <a:pt x="3203" y="1643"/>
                </a:lnTo>
                <a:lnTo>
                  <a:pt x="3118" y="1702"/>
                </a:lnTo>
                <a:lnTo>
                  <a:pt x="3033" y="1762"/>
                </a:lnTo>
                <a:lnTo>
                  <a:pt x="2950" y="1824"/>
                </a:lnTo>
                <a:lnTo>
                  <a:pt x="2868" y="1888"/>
                </a:lnTo>
                <a:lnTo>
                  <a:pt x="2787" y="1953"/>
                </a:lnTo>
                <a:lnTo>
                  <a:pt x="2707" y="2019"/>
                </a:lnTo>
                <a:lnTo>
                  <a:pt x="2629" y="2087"/>
                </a:lnTo>
                <a:lnTo>
                  <a:pt x="2551" y="2157"/>
                </a:lnTo>
                <a:lnTo>
                  <a:pt x="2476" y="2228"/>
                </a:lnTo>
                <a:lnTo>
                  <a:pt x="2401" y="2300"/>
                </a:lnTo>
                <a:lnTo>
                  <a:pt x="2327" y="2374"/>
                </a:lnTo>
                <a:lnTo>
                  <a:pt x="2255" y="2450"/>
                </a:lnTo>
                <a:lnTo>
                  <a:pt x="2184" y="2527"/>
                </a:lnTo>
                <a:lnTo>
                  <a:pt x="2113" y="2606"/>
                </a:lnTo>
                <a:lnTo>
                  <a:pt x="2045" y="2686"/>
                </a:lnTo>
                <a:lnTo>
                  <a:pt x="1977" y="2768"/>
                </a:lnTo>
                <a:lnTo>
                  <a:pt x="1910" y="2850"/>
                </a:lnTo>
                <a:lnTo>
                  <a:pt x="1845" y="2936"/>
                </a:lnTo>
                <a:lnTo>
                  <a:pt x="1781" y="3022"/>
                </a:lnTo>
                <a:lnTo>
                  <a:pt x="1719" y="3109"/>
                </a:lnTo>
                <a:lnTo>
                  <a:pt x="1657" y="3199"/>
                </a:lnTo>
                <a:lnTo>
                  <a:pt x="1596" y="3289"/>
                </a:lnTo>
                <a:lnTo>
                  <a:pt x="1537" y="3382"/>
                </a:lnTo>
                <a:lnTo>
                  <a:pt x="1479" y="3475"/>
                </a:lnTo>
                <a:lnTo>
                  <a:pt x="1423" y="3569"/>
                </a:lnTo>
                <a:lnTo>
                  <a:pt x="1370" y="3663"/>
                </a:lnTo>
                <a:lnTo>
                  <a:pt x="1318" y="3758"/>
                </a:lnTo>
                <a:lnTo>
                  <a:pt x="1267" y="3853"/>
                </a:lnTo>
                <a:lnTo>
                  <a:pt x="1220" y="3949"/>
                </a:lnTo>
                <a:lnTo>
                  <a:pt x="1174" y="4045"/>
                </a:lnTo>
                <a:lnTo>
                  <a:pt x="1129" y="4142"/>
                </a:lnTo>
                <a:lnTo>
                  <a:pt x="1087" y="4240"/>
                </a:lnTo>
                <a:lnTo>
                  <a:pt x="1046" y="4338"/>
                </a:lnTo>
                <a:lnTo>
                  <a:pt x="1009" y="4436"/>
                </a:lnTo>
                <a:lnTo>
                  <a:pt x="972" y="4535"/>
                </a:lnTo>
                <a:lnTo>
                  <a:pt x="938" y="4634"/>
                </a:lnTo>
                <a:lnTo>
                  <a:pt x="905" y="4733"/>
                </a:lnTo>
                <a:lnTo>
                  <a:pt x="874" y="4834"/>
                </a:lnTo>
                <a:lnTo>
                  <a:pt x="846" y="4935"/>
                </a:lnTo>
                <a:lnTo>
                  <a:pt x="819" y="5036"/>
                </a:lnTo>
                <a:lnTo>
                  <a:pt x="794" y="5139"/>
                </a:lnTo>
                <a:lnTo>
                  <a:pt x="770" y="5240"/>
                </a:lnTo>
                <a:lnTo>
                  <a:pt x="750" y="5343"/>
                </a:lnTo>
                <a:lnTo>
                  <a:pt x="730" y="5447"/>
                </a:lnTo>
                <a:lnTo>
                  <a:pt x="713" y="5551"/>
                </a:lnTo>
                <a:lnTo>
                  <a:pt x="698" y="5655"/>
                </a:lnTo>
                <a:lnTo>
                  <a:pt x="685" y="5760"/>
                </a:lnTo>
                <a:lnTo>
                  <a:pt x="673" y="5865"/>
                </a:lnTo>
                <a:lnTo>
                  <a:pt x="664" y="5971"/>
                </a:lnTo>
                <a:lnTo>
                  <a:pt x="656" y="6078"/>
                </a:lnTo>
                <a:lnTo>
                  <a:pt x="651" y="6185"/>
                </a:lnTo>
                <a:lnTo>
                  <a:pt x="647" y="6293"/>
                </a:lnTo>
                <a:lnTo>
                  <a:pt x="645" y="6400"/>
                </a:lnTo>
                <a:lnTo>
                  <a:pt x="645" y="6509"/>
                </a:lnTo>
                <a:lnTo>
                  <a:pt x="647" y="6618"/>
                </a:lnTo>
                <a:lnTo>
                  <a:pt x="650" y="6688"/>
                </a:lnTo>
                <a:lnTo>
                  <a:pt x="653" y="6759"/>
                </a:lnTo>
                <a:lnTo>
                  <a:pt x="657" y="6830"/>
                </a:lnTo>
                <a:lnTo>
                  <a:pt x="661" y="6901"/>
                </a:lnTo>
                <a:lnTo>
                  <a:pt x="667" y="6971"/>
                </a:lnTo>
                <a:lnTo>
                  <a:pt x="674" y="7041"/>
                </a:lnTo>
                <a:lnTo>
                  <a:pt x="682" y="7110"/>
                </a:lnTo>
                <a:lnTo>
                  <a:pt x="690" y="7180"/>
                </a:lnTo>
                <a:lnTo>
                  <a:pt x="698" y="7248"/>
                </a:lnTo>
                <a:lnTo>
                  <a:pt x="708" y="7317"/>
                </a:lnTo>
                <a:lnTo>
                  <a:pt x="718" y="7385"/>
                </a:lnTo>
                <a:lnTo>
                  <a:pt x="730" y="7454"/>
                </a:lnTo>
                <a:lnTo>
                  <a:pt x="742" y="7521"/>
                </a:lnTo>
                <a:lnTo>
                  <a:pt x="755" y="7590"/>
                </a:lnTo>
                <a:lnTo>
                  <a:pt x="769" y="7657"/>
                </a:lnTo>
                <a:lnTo>
                  <a:pt x="783" y="7724"/>
                </a:lnTo>
                <a:lnTo>
                  <a:pt x="798" y="7791"/>
                </a:lnTo>
                <a:lnTo>
                  <a:pt x="815" y="7858"/>
                </a:lnTo>
                <a:lnTo>
                  <a:pt x="833" y="7924"/>
                </a:lnTo>
                <a:lnTo>
                  <a:pt x="850" y="7990"/>
                </a:lnTo>
                <a:lnTo>
                  <a:pt x="869" y="8055"/>
                </a:lnTo>
                <a:lnTo>
                  <a:pt x="888" y="8121"/>
                </a:lnTo>
                <a:lnTo>
                  <a:pt x="908" y="8186"/>
                </a:lnTo>
                <a:lnTo>
                  <a:pt x="930" y="8251"/>
                </a:lnTo>
                <a:lnTo>
                  <a:pt x="952" y="8316"/>
                </a:lnTo>
                <a:lnTo>
                  <a:pt x="974" y="8380"/>
                </a:lnTo>
                <a:lnTo>
                  <a:pt x="998" y="8445"/>
                </a:lnTo>
                <a:lnTo>
                  <a:pt x="1023" y="8509"/>
                </a:lnTo>
                <a:lnTo>
                  <a:pt x="1048" y="8573"/>
                </a:lnTo>
                <a:lnTo>
                  <a:pt x="1074" y="8635"/>
                </a:lnTo>
                <a:lnTo>
                  <a:pt x="1101" y="8699"/>
                </a:lnTo>
                <a:lnTo>
                  <a:pt x="1128" y="8762"/>
                </a:lnTo>
                <a:lnTo>
                  <a:pt x="1156" y="8824"/>
                </a:lnTo>
                <a:lnTo>
                  <a:pt x="1186" y="8887"/>
                </a:lnTo>
                <a:lnTo>
                  <a:pt x="1217" y="8948"/>
                </a:lnTo>
                <a:lnTo>
                  <a:pt x="1247" y="9010"/>
                </a:lnTo>
                <a:lnTo>
                  <a:pt x="1279" y="9072"/>
                </a:lnTo>
                <a:lnTo>
                  <a:pt x="1311" y="9133"/>
                </a:lnTo>
                <a:lnTo>
                  <a:pt x="1344" y="9194"/>
                </a:lnTo>
                <a:lnTo>
                  <a:pt x="1378" y="9254"/>
                </a:lnTo>
                <a:lnTo>
                  <a:pt x="1414" y="9315"/>
                </a:lnTo>
                <a:lnTo>
                  <a:pt x="1449" y="9375"/>
                </a:lnTo>
                <a:lnTo>
                  <a:pt x="1486" y="9435"/>
                </a:lnTo>
                <a:lnTo>
                  <a:pt x="1524" y="9495"/>
                </a:lnTo>
                <a:lnTo>
                  <a:pt x="1561" y="9554"/>
                </a:lnTo>
                <a:lnTo>
                  <a:pt x="1600" y="9613"/>
                </a:lnTo>
                <a:lnTo>
                  <a:pt x="1641" y="9672"/>
                </a:lnTo>
                <a:lnTo>
                  <a:pt x="1681" y="9730"/>
                </a:lnTo>
                <a:lnTo>
                  <a:pt x="1723" y="9788"/>
                </a:lnTo>
                <a:lnTo>
                  <a:pt x="1765" y="9847"/>
                </a:lnTo>
                <a:lnTo>
                  <a:pt x="1808" y="9904"/>
                </a:lnTo>
                <a:lnTo>
                  <a:pt x="1852" y="9962"/>
                </a:lnTo>
                <a:lnTo>
                  <a:pt x="1897" y="10019"/>
                </a:lnTo>
                <a:lnTo>
                  <a:pt x="1943" y="10076"/>
                </a:lnTo>
                <a:lnTo>
                  <a:pt x="1989" y="10133"/>
                </a:lnTo>
                <a:lnTo>
                  <a:pt x="2036" y="10189"/>
                </a:lnTo>
                <a:lnTo>
                  <a:pt x="2084" y="10245"/>
                </a:lnTo>
                <a:lnTo>
                  <a:pt x="2133" y="10301"/>
                </a:lnTo>
                <a:lnTo>
                  <a:pt x="2183" y="10356"/>
                </a:lnTo>
                <a:lnTo>
                  <a:pt x="2232" y="10412"/>
                </a:lnTo>
                <a:lnTo>
                  <a:pt x="2284" y="10467"/>
                </a:lnTo>
                <a:lnTo>
                  <a:pt x="2336" y="10522"/>
                </a:lnTo>
                <a:lnTo>
                  <a:pt x="2389" y="10576"/>
                </a:lnTo>
                <a:lnTo>
                  <a:pt x="2443" y="10630"/>
                </a:lnTo>
                <a:lnTo>
                  <a:pt x="2456" y="10658"/>
                </a:lnTo>
                <a:lnTo>
                  <a:pt x="2470" y="10682"/>
                </a:lnTo>
                <a:lnTo>
                  <a:pt x="2486" y="10704"/>
                </a:lnTo>
                <a:lnTo>
                  <a:pt x="2504" y="10724"/>
                </a:lnTo>
                <a:lnTo>
                  <a:pt x="2513" y="10732"/>
                </a:lnTo>
                <a:lnTo>
                  <a:pt x="2523" y="10740"/>
                </a:lnTo>
                <a:lnTo>
                  <a:pt x="2532" y="10749"/>
                </a:lnTo>
                <a:lnTo>
                  <a:pt x="2543" y="10755"/>
                </a:lnTo>
                <a:lnTo>
                  <a:pt x="2554" y="10762"/>
                </a:lnTo>
                <a:lnTo>
                  <a:pt x="2565" y="10766"/>
                </a:lnTo>
                <a:lnTo>
                  <a:pt x="2576" y="10772"/>
                </a:lnTo>
                <a:lnTo>
                  <a:pt x="2589" y="10776"/>
                </a:lnTo>
                <a:lnTo>
                  <a:pt x="2639" y="10824"/>
                </a:lnTo>
                <a:lnTo>
                  <a:pt x="2689" y="10870"/>
                </a:lnTo>
                <a:lnTo>
                  <a:pt x="2740" y="10918"/>
                </a:lnTo>
                <a:lnTo>
                  <a:pt x="2792" y="10962"/>
                </a:lnTo>
                <a:lnTo>
                  <a:pt x="2843" y="11007"/>
                </a:lnTo>
                <a:lnTo>
                  <a:pt x="2896" y="11051"/>
                </a:lnTo>
                <a:lnTo>
                  <a:pt x="2948" y="11094"/>
                </a:lnTo>
                <a:lnTo>
                  <a:pt x="3001" y="11136"/>
                </a:lnTo>
                <a:lnTo>
                  <a:pt x="3054" y="11179"/>
                </a:lnTo>
                <a:lnTo>
                  <a:pt x="3108" y="11219"/>
                </a:lnTo>
                <a:lnTo>
                  <a:pt x="3162" y="11259"/>
                </a:lnTo>
                <a:lnTo>
                  <a:pt x="3216" y="11299"/>
                </a:lnTo>
                <a:lnTo>
                  <a:pt x="3272" y="11337"/>
                </a:lnTo>
                <a:lnTo>
                  <a:pt x="3326" y="11375"/>
                </a:lnTo>
                <a:lnTo>
                  <a:pt x="3382" y="11413"/>
                </a:lnTo>
                <a:lnTo>
                  <a:pt x="3438" y="11449"/>
                </a:lnTo>
                <a:lnTo>
                  <a:pt x="3494" y="11485"/>
                </a:lnTo>
                <a:lnTo>
                  <a:pt x="3550" y="11519"/>
                </a:lnTo>
                <a:lnTo>
                  <a:pt x="3608" y="11553"/>
                </a:lnTo>
                <a:lnTo>
                  <a:pt x="3665" y="11587"/>
                </a:lnTo>
                <a:lnTo>
                  <a:pt x="3723" y="11619"/>
                </a:lnTo>
                <a:lnTo>
                  <a:pt x="3781" y="11651"/>
                </a:lnTo>
                <a:lnTo>
                  <a:pt x="3840" y="11683"/>
                </a:lnTo>
                <a:lnTo>
                  <a:pt x="3899" y="11713"/>
                </a:lnTo>
                <a:lnTo>
                  <a:pt x="3958" y="11742"/>
                </a:lnTo>
                <a:lnTo>
                  <a:pt x="4018" y="11772"/>
                </a:lnTo>
                <a:lnTo>
                  <a:pt x="4078" y="11800"/>
                </a:lnTo>
                <a:lnTo>
                  <a:pt x="4139" y="11827"/>
                </a:lnTo>
                <a:lnTo>
                  <a:pt x="4199" y="11853"/>
                </a:lnTo>
                <a:lnTo>
                  <a:pt x="4260" y="11879"/>
                </a:lnTo>
                <a:lnTo>
                  <a:pt x="4322" y="11905"/>
                </a:lnTo>
                <a:lnTo>
                  <a:pt x="4384" y="11929"/>
                </a:lnTo>
                <a:lnTo>
                  <a:pt x="4447" y="11952"/>
                </a:lnTo>
                <a:lnTo>
                  <a:pt x="4510" y="11976"/>
                </a:lnTo>
                <a:lnTo>
                  <a:pt x="4572" y="11997"/>
                </a:lnTo>
                <a:lnTo>
                  <a:pt x="4636" y="12020"/>
                </a:lnTo>
                <a:lnTo>
                  <a:pt x="4700" y="12040"/>
                </a:lnTo>
                <a:lnTo>
                  <a:pt x="4765" y="12060"/>
                </a:lnTo>
                <a:lnTo>
                  <a:pt x="4828" y="12079"/>
                </a:lnTo>
                <a:lnTo>
                  <a:pt x="4893" y="12098"/>
                </a:lnTo>
                <a:lnTo>
                  <a:pt x="4960" y="12115"/>
                </a:lnTo>
                <a:lnTo>
                  <a:pt x="5026" y="12132"/>
                </a:lnTo>
                <a:lnTo>
                  <a:pt x="5092" y="12147"/>
                </a:lnTo>
                <a:lnTo>
                  <a:pt x="5158" y="12164"/>
                </a:lnTo>
                <a:lnTo>
                  <a:pt x="5225" y="12178"/>
                </a:lnTo>
                <a:lnTo>
                  <a:pt x="5293" y="12192"/>
                </a:lnTo>
                <a:lnTo>
                  <a:pt x="5360" y="12205"/>
                </a:lnTo>
                <a:lnTo>
                  <a:pt x="5427" y="12217"/>
                </a:lnTo>
                <a:lnTo>
                  <a:pt x="5496" y="12229"/>
                </a:lnTo>
                <a:lnTo>
                  <a:pt x="5566" y="12239"/>
                </a:lnTo>
                <a:lnTo>
                  <a:pt x="5634" y="12250"/>
                </a:lnTo>
                <a:lnTo>
                  <a:pt x="5704" y="12259"/>
                </a:lnTo>
                <a:lnTo>
                  <a:pt x="5773" y="12268"/>
                </a:lnTo>
                <a:lnTo>
                  <a:pt x="5844" y="12276"/>
                </a:lnTo>
                <a:lnTo>
                  <a:pt x="5915" y="12283"/>
                </a:lnTo>
                <a:lnTo>
                  <a:pt x="5986" y="12289"/>
                </a:lnTo>
                <a:lnTo>
                  <a:pt x="6058" y="12295"/>
                </a:lnTo>
                <a:lnTo>
                  <a:pt x="6129" y="12300"/>
                </a:lnTo>
                <a:lnTo>
                  <a:pt x="6202" y="12304"/>
                </a:lnTo>
                <a:lnTo>
                  <a:pt x="6274" y="12307"/>
                </a:lnTo>
                <a:lnTo>
                  <a:pt x="6347" y="12310"/>
                </a:lnTo>
                <a:lnTo>
                  <a:pt x="6421" y="12311"/>
                </a:lnTo>
                <a:lnTo>
                  <a:pt x="6494" y="12313"/>
                </a:lnTo>
                <a:lnTo>
                  <a:pt x="6568" y="12314"/>
                </a:lnTo>
                <a:lnTo>
                  <a:pt x="6657" y="12313"/>
                </a:lnTo>
                <a:lnTo>
                  <a:pt x="6744" y="12310"/>
                </a:lnTo>
                <a:lnTo>
                  <a:pt x="6831" y="12308"/>
                </a:lnTo>
                <a:lnTo>
                  <a:pt x="6918" y="12303"/>
                </a:lnTo>
                <a:lnTo>
                  <a:pt x="7004" y="12298"/>
                </a:lnTo>
                <a:lnTo>
                  <a:pt x="7090" y="12291"/>
                </a:lnTo>
                <a:lnTo>
                  <a:pt x="7177" y="12283"/>
                </a:lnTo>
                <a:lnTo>
                  <a:pt x="7262" y="12274"/>
                </a:lnTo>
                <a:lnTo>
                  <a:pt x="7348" y="12263"/>
                </a:lnTo>
                <a:lnTo>
                  <a:pt x="7433" y="12251"/>
                </a:lnTo>
                <a:lnTo>
                  <a:pt x="7517" y="12238"/>
                </a:lnTo>
                <a:lnTo>
                  <a:pt x="7602" y="12224"/>
                </a:lnTo>
                <a:lnTo>
                  <a:pt x="7686" y="12209"/>
                </a:lnTo>
                <a:lnTo>
                  <a:pt x="7770" y="12192"/>
                </a:lnTo>
                <a:lnTo>
                  <a:pt x="7852" y="12174"/>
                </a:lnTo>
                <a:lnTo>
                  <a:pt x="7936" y="12156"/>
                </a:lnTo>
                <a:lnTo>
                  <a:pt x="8019" y="12135"/>
                </a:lnTo>
                <a:lnTo>
                  <a:pt x="8100" y="12114"/>
                </a:lnTo>
                <a:lnTo>
                  <a:pt x="8183" y="12091"/>
                </a:lnTo>
                <a:lnTo>
                  <a:pt x="8264" y="12067"/>
                </a:lnTo>
                <a:lnTo>
                  <a:pt x="8346" y="12042"/>
                </a:lnTo>
                <a:lnTo>
                  <a:pt x="8427" y="12015"/>
                </a:lnTo>
                <a:lnTo>
                  <a:pt x="8508" y="11988"/>
                </a:lnTo>
                <a:lnTo>
                  <a:pt x="8589" y="11958"/>
                </a:lnTo>
                <a:lnTo>
                  <a:pt x="8668" y="11929"/>
                </a:lnTo>
                <a:lnTo>
                  <a:pt x="8749" y="11897"/>
                </a:lnTo>
                <a:lnTo>
                  <a:pt x="8829" y="11864"/>
                </a:lnTo>
                <a:lnTo>
                  <a:pt x="8908" y="11831"/>
                </a:lnTo>
                <a:lnTo>
                  <a:pt x="8987" y="11795"/>
                </a:lnTo>
                <a:lnTo>
                  <a:pt x="9065" y="11759"/>
                </a:lnTo>
                <a:lnTo>
                  <a:pt x="9143" y="11721"/>
                </a:lnTo>
                <a:lnTo>
                  <a:pt x="9221" y="11682"/>
                </a:lnTo>
                <a:lnTo>
                  <a:pt x="9299" y="11643"/>
                </a:lnTo>
                <a:lnTo>
                  <a:pt x="9376" y="11602"/>
                </a:lnTo>
                <a:lnTo>
                  <a:pt x="9451" y="11560"/>
                </a:lnTo>
                <a:lnTo>
                  <a:pt x="9527" y="11516"/>
                </a:lnTo>
                <a:lnTo>
                  <a:pt x="9600" y="11473"/>
                </a:lnTo>
                <a:lnTo>
                  <a:pt x="9674" y="11428"/>
                </a:lnTo>
                <a:lnTo>
                  <a:pt x="9747" y="11382"/>
                </a:lnTo>
                <a:lnTo>
                  <a:pt x="9819" y="11336"/>
                </a:lnTo>
                <a:lnTo>
                  <a:pt x="9890" y="11287"/>
                </a:lnTo>
                <a:lnTo>
                  <a:pt x="9959" y="11239"/>
                </a:lnTo>
                <a:lnTo>
                  <a:pt x="10028" y="11189"/>
                </a:lnTo>
                <a:lnTo>
                  <a:pt x="10096" y="11138"/>
                </a:lnTo>
                <a:lnTo>
                  <a:pt x="10165" y="11086"/>
                </a:lnTo>
                <a:lnTo>
                  <a:pt x="10231" y="11034"/>
                </a:lnTo>
                <a:lnTo>
                  <a:pt x="10297" y="10980"/>
                </a:lnTo>
                <a:lnTo>
                  <a:pt x="10362" y="10926"/>
                </a:lnTo>
                <a:lnTo>
                  <a:pt x="10427" y="10870"/>
                </a:lnTo>
                <a:lnTo>
                  <a:pt x="10490" y="10814"/>
                </a:lnTo>
                <a:lnTo>
                  <a:pt x="10552" y="10756"/>
                </a:lnTo>
                <a:lnTo>
                  <a:pt x="10615" y="10698"/>
                </a:lnTo>
                <a:lnTo>
                  <a:pt x="10675" y="10638"/>
                </a:lnTo>
                <a:lnTo>
                  <a:pt x="10735" y="10577"/>
                </a:lnTo>
                <a:lnTo>
                  <a:pt x="10796" y="10516"/>
                </a:lnTo>
                <a:lnTo>
                  <a:pt x="10853" y="10453"/>
                </a:lnTo>
                <a:lnTo>
                  <a:pt x="10911" y="10391"/>
                </a:lnTo>
                <a:lnTo>
                  <a:pt x="10968" y="10326"/>
                </a:lnTo>
                <a:lnTo>
                  <a:pt x="11025" y="10261"/>
                </a:lnTo>
                <a:lnTo>
                  <a:pt x="11079" y="10193"/>
                </a:lnTo>
                <a:lnTo>
                  <a:pt x="11135" y="10126"/>
                </a:lnTo>
                <a:lnTo>
                  <a:pt x="11188" y="10059"/>
                </a:lnTo>
                <a:lnTo>
                  <a:pt x="11241" y="9989"/>
                </a:lnTo>
                <a:lnTo>
                  <a:pt x="11293" y="9918"/>
                </a:lnTo>
                <a:lnTo>
                  <a:pt x="11318" y="9884"/>
                </a:lnTo>
                <a:lnTo>
                  <a:pt x="11345" y="9846"/>
                </a:lnTo>
                <a:lnTo>
                  <a:pt x="11406" y="9756"/>
                </a:lnTo>
                <a:lnTo>
                  <a:pt x="11469" y="9664"/>
                </a:lnTo>
                <a:lnTo>
                  <a:pt x="11529" y="9571"/>
                </a:lnTo>
                <a:lnTo>
                  <a:pt x="11588" y="9476"/>
                </a:lnTo>
                <a:lnTo>
                  <a:pt x="11645" y="9382"/>
                </a:lnTo>
                <a:lnTo>
                  <a:pt x="11699" y="9286"/>
                </a:lnTo>
                <a:lnTo>
                  <a:pt x="11752" y="9189"/>
                </a:lnTo>
                <a:lnTo>
                  <a:pt x="11803" y="9092"/>
                </a:lnTo>
                <a:lnTo>
                  <a:pt x="11852" y="8994"/>
                </a:lnTo>
                <a:lnTo>
                  <a:pt x="11899" y="8895"/>
                </a:lnTo>
                <a:lnTo>
                  <a:pt x="11944" y="8796"/>
                </a:lnTo>
                <a:lnTo>
                  <a:pt x="11986" y="8694"/>
                </a:lnTo>
                <a:lnTo>
                  <a:pt x="12026" y="8593"/>
                </a:lnTo>
                <a:lnTo>
                  <a:pt x="12065" y="8491"/>
                </a:lnTo>
                <a:lnTo>
                  <a:pt x="12103" y="8388"/>
                </a:lnTo>
                <a:lnTo>
                  <a:pt x="12137" y="8284"/>
                </a:lnTo>
                <a:lnTo>
                  <a:pt x="12170" y="8179"/>
                </a:lnTo>
                <a:lnTo>
                  <a:pt x="12201" y="8074"/>
                </a:lnTo>
                <a:lnTo>
                  <a:pt x="12229" y="7967"/>
                </a:lnTo>
                <a:lnTo>
                  <a:pt x="12257" y="7860"/>
                </a:lnTo>
                <a:lnTo>
                  <a:pt x="12281" y="7752"/>
                </a:lnTo>
                <a:lnTo>
                  <a:pt x="12305" y="7643"/>
                </a:lnTo>
                <a:lnTo>
                  <a:pt x="12325" y="7533"/>
                </a:lnTo>
                <a:lnTo>
                  <a:pt x="12344" y="7423"/>
                </a:lnTo>
                <a:lnTo>
                  <a:pt x="12362" y="7311"/>
                </a:lnTo>
                <a:lnTo>
                  <a:pt x="12376" y="7199"/>
                </a:lnTo>
                <a:lnTo>
                  <a:pt x="12389" y="7087"/>
                </a:lnTo>
                <a:lnTo>
                  <a:pt x="12401" y="6972"/>
                </a:lnTo>
                <a:lnTo>
                  <a:pt x="12409" y="6857"/>
                </a:lnTo>
                <a:lnTo>
                  <a:pt x="12416" y="6743"/>
                </a:lnTo>
                <a:lnTo>
                  <a:pt x="12421" y="6626"/>
                </a:lnTo>
                <a:lnTo>
                  <a:pt x="12424" y="6509"/>
                </a:lnTo>
                <a:lnTo>
                  <a:pt x="12426" y="6391"/>
                </a:lnTo>
                <a:lnTo>
                  <a:pt x="12424" y="6302"/>
                </a:lnTo>
                <a:lnTo>
                  <a:pt x="12422" y="6214"/>
                </a:lnTo>
                <a:lnTo>
                  <a:pt x="12420" y="6125"/>
                </a:lnTo>
                <a:lnTo>
                  <a:pt x="12415" y="6036"/>
                </a:lnTo>
                <a:lnTo>
                  <a:pt x="12409" y="5948"/>
                </a:lnTo>
                <a:lnTo>
                  <a:pt x="12402" y="5859"/>
                </a:lnTo>
                <a:lnTo>
                  <a:pt x="12394" y="5772"/>
                </a:lnTo>
                <a:lnTo>
                  <a:pt x="12384" y="5683"/>
                </a:lnTo>
                <a:lnTo>
                  <a:pt x="12374" y="5596"/>
                </a:lnTo>
                <a:lnTo>
                  <a:pt x="12362" y="5507"/>
                </a:lnTo>
                <a:lnTo>
                  <a:pt x="12349" y="5420"/>
                </a:lnTo>
                <a:lnTo>
                  <a:pt x="12333" y="5332"/>
                </a:lnTo>
                <a:lnTo>
                  <a:pt x="12318" y="5245"/>
                </a:lnTo>
                <a:lnTo>
                  <a:pt x="12302" y="5158"/>
                </a:lnTo>
                <a:lnTo>
                  <a:pt x="12283" y="5070"/>
                </a:lnTo>
                <a:lnTo>
                  <a:pt x="12264" y="4984"/>
                </a:lnTo>
                <a:close/>
                <a:moveTo>
                  <a:pt x="12166" y="5631"/>
                </a:moveTo>
                <a:lnTo>
                  <a:pt x="12166" y="5631"/>
                </a:lnTo>
                <a:lnTo>
                  <a:pt x="12178" y="5686"/>
                </a:lnTo>
                <a:lnTo>
                  <a:pt x="12189" y="5740"/>
                </a:lnTo>
                <a:lnTo>
                  <a:pt x="12199" y="5794"/>
                </a:lnTo>
                <a:lnTo>
                  <a:pt x="12208" y="5850"/>
                </a:lnTo>
                <a:lnTo>
                  <a:pt x="12218" y="5904"/>
                </a:lnTo>
                <a:lnTo>
                  <a:pt x="12225" y="5958"/>
                </a:lnTo>
                <a:lnTo>
                  <a:pt x="12233" y="6013"/>
                </a:lnTo>
                <a:lnTo>
                  <a:pt x="12239" y="6067"/>
                </a:lnTo>
                <a:lnTo>
                  <a:pt x="12245" y="6123"/>
                </a:lnTo>
                <a:lnTo>
                  <a:pt x="12250" y="6177"/>
                </a:lnTo>
                <a:lnTo>
                  <a:pt x="12254" y="6231"/>
                </a:lnTo>
                <a:lnTo>
                  <a:pt x="12257" y="6286"/>
                </a:lnTo>
                <a:lnTo>
                  <a:pt x="12260" y="6340"/>
                </a:lnTo>
                <a:lnTo>
                  <a:pt x="12261" y="6396"/>
                </a:lnTo>
                <a:lnTo>
                  <a:pt x="12263" y="6450"/>
                </a:lnTo>
                <a:lnTo>
                  <a:pt x="12264" y="6504"/>
                </a:lnTo>
                <a:lnTo>
                  <a:pt x="12263" y="6581"/>
                </a:lnTo>
                <a:lnTo>
                  <a:pt x="12260" y="6658"/>
                </a:lnTo>
                <a:lnTo>
                  <a:pt x="12257" y="6735"/>
                </a:lnTo>
                <a:lnTo>
                  <a:pt x="12252" y="6814"/>
                </a:lnTo>
                <a:lnTo>
                  <a:pt x="12245" y="6893"/>
                </a:lnTo>
                <a:lnTo>
                  <a:pt x="12237" y="6972"/>
                </a:lnTo>
                <a:lnTo>
                  <a:pt x="12227" y="7052"/>
                </a:lnTo>
                <a:lnTo>
                  <a:pt x="12216" y="7134"/>
                </a:lnTo>
                <a:lnTo>
                  <a:pt x="12205" y="7215"/>
                </a:lnTo>
                <a:lnTo>
                  <a:pt x="12191" y="7298"/>
                </a:lnTo>
                <a:lnTo>
                  <a:pt x="12175" y="7381"/>
                </a:lnTo>
                <a:lnTo>
                  <a:pt x="12159" y="7465"/>
                </a:lnTo>
                <a:lnTo>
                  <a:pt x="12140" y="7550"/>
                </a:lnTo>
                <a:lnTo>
                  <a:pt x="12121" y="7635"/>
                </a:lnTo>
                <a:lnTo>
                  <a:pt x="12100" y="7721"/>
                </a:lnTo>
                <a:lnTo>
                  <a:pt x="12077" y="7807"/>
                </a:lnTo>
                <a:lnTo>
                  <a:pt x="12053" y="7895"/>
                </a:lnTo>
                <a:lnTo>
                  <a:pt x="12028" y="7982"/>
                </a:lnTo>
                <a:lnTo>
                  <a:pt x="12000" y="8071"/>
                </a:lnTo>
                <a:lnTo>
                  <a:pt x="11972" y="8160"/>
                </a:lnTo>
                <a:lnTo>
                  <a:pt x="11942" y="8250"/>
                </a:lnTo>
                <a:lnTo>
                  <a:pt x="11912" y="8341"/>
                </a:lnTo>
                <a:lnTo>
                  <a:pt x="11879" y="8433"/>
                </a:lnTo>
                <a:lnTo>
                  <a:pt x="11844" y="8525"/>
                </a:lnTo>
                <a:lnTo>
                  <a:pt x="11809" y="8618"/>
                </a:lnTo>
                <a:lnTo>
                  <a:pt x="11771" y="8712"/>
                </a:lnTo>
                <a:lnTo>
                  <a:pt x="11733" y="8805"/>
                </a:lnTo>
                <a:lnTo>
                  <a:pt x="11693" y="8901"/>
                </a:lnTo>
                <a:lnTo>
                  <a:pt x="11652" y="8997"/>
                </a:lnTo>
                <a:lnTo>
                  <a:pt x="11609" y="9092"/>
                </a:lnTo>
                <a:lnTo>
                  <a:pt x="11565" y="9189"/>
                </a:lnTo>
                <a:lnTo>
                  <a:pt x="11518" y="9287"/>
                </a:lnTo>
                <a:lnTo>
                  <a:pt x="11494" y="9318"/>
                </a:lnTo>
                <a:lnTo>
                  <a:pt x="11469" y="9352"/>
                </a:lnTo>
                <a:lnTo>
                  <a:pt x="11442" y="9391"/>
                </a:lnTo>
                <a:lnTo>
                  <a:pt x="11413" y="9433"/>
                </a:lnTo>
                <a:lnTo>
                  <a:pt x="11385" y="9480"/>
                </a:lnTo>
                <a:lnTo>
                  <a:pt x="11355" y="9531"/>
                </a:lnTo>
                <a:lnTo>
                  <a:pt x="11325" y="9585"/>
                </a:lnTo>
                <a:lnTo>
                  <a:pt x="11293" y="9643"/>
                </a:lnTo>
                <a:lnTo>
                  <a:pt x="11236" y="9708"/>
                </a:lnTo>
                <a:lnTo>
                  <a:pt x="11195" y="9756"/>
                </a:lnTo>
                <a:lnTo>
                  <a:pt x="11181" y="9775"/>
                </a:lnTo>
                <a:lnTo>
                  <a:pt x="11171" y="9789"/>
                </a:lnTo>
                <a:lnTo>
                  <a:pt x="11165" y="9799"/>
                </a:lnTo>
                <a:lnTo>
                  <a:pt x="11163" y="9805"/>
                </a:lnTo>
                <a:lnTo>
                  <a:pt x="11109" y="9878"/>
                </a:lnTo>
                <a:lnTo>
                  <a:pt x="11054" y="9949"/>
                </a:lnTo>
                <a:lnTo>
                  <a:pt x="10999" y="10019"/>
                </a:lnTo>
                <a:lnTo>
                  <a:pt x="10942" y="10087"/>
                </a:lnTo>
                <a:lnTo>
                  <a:pt x="10885" y="10156"/>
                </a:lnTo>
                <a:lnTo>
                  <a:pt x="10829" y="10222"/>
                </a:lnTo>
                <a:lnTo>
                  <a:pt x="10771" y="10287"/>
                </a:lnTo>
                <a:lnTo>
                  <a:pt x="10713" y="10352"/>
                </a:lnTo>
                <a:lnTo>
                  <a:pt x="10654" y="10414"/>
                </a:lnTo>
                <a:lnTo>
                  <a:pt x="10595" y="10477"/>
                </a:lnTo>
                <a:lnTo>
                  <a:pt x="10536" y="10537"/>
                </a:lnTo>
                <a:lnTo>
                  <a:pt x="10475" y="10597"/>
                </a:lnTo>
                <a:lnTo>
                  <a:pt x="10414" y="10655"/>
                </a:lnTo>
                <a:lnTo>
                  <a:pt x="10353" y="10713"/>
                </a:lnTo>
                <a:lnTo>
                  <a:pt x="10291" y="10770"/>
                </a:lnTo>
                <a:lnTo>
                  <a:pt x="10229" y="10824"/>
                </a:lnTo>
                <a:lnTo>
                  <a:pt x="10166" y="10879"/>
                </a:lnTo>
                <a:lnTo>
                  <a:pt x="10102" y="10932"/>
                </a:lnTo>
                <a:lnTo>
                  <a:pt x="10038" y="10984"/>
                </a:lnTo>
                <a:lnTo>
                  <a:pt x="9974" y="11034"/>
                </a:lnTo>
                <a:lnTo>
                  <a:pt x="9909" y="11083"/>
                </a:lnTo>
                <a:lnTo>
                  <a:pt x="9842" y="11131"/>
                </a:lnTo>
                <a:lnTo>
                  <a:pt x="9776" y="11179"/>
                </a:lnTo>
                <a:lnTo>
                  <a:pt x="9710" y="11225"/>
                </a:lnTo>
                <a:lnTo>
                  <a:pt x="9643" y="11270"/>
                </a:lnTo>
                <a:lnTo>
                  <a:pt x="9575" y="11313"/>
                </a:lnTo>
                <a:lnTo>
                  <a:pt x="9507" y="11357"/>
                </a:lnTo>
                <a:lnTo>
                  <a:pt x="9437" y="11398"/>
                </a:lnTo>
                <a:lnTo>
                  <a:pt x="9369" y="11438"/>
                </a:lnTo>
                <a:lnTo>
                  <a:pt x="9298" y="11477"/>
                </a:lnTo>
                <a:lnTo>
                  <a:pt x="9228" y="11515"/>
                </a:lnTo>
                <a:lnTo>
                  <a:pt x="9157" y="11553"/>
                </a:lnTo>
                <a:lnTo>
                  <a:pt x="9085" y="11589"/>
                </a:lnTo>
                <a:lnTo>
                  <a:pt x="9013" y="11623"/>
                </a:lnTo>
                <a:lnTo>
                  <a:pt x="8940" y="11657"/>
                </a:lnTo>
                <a:lnTo>
                  <a:pt x="8868" y="11689"/>
                </a:lnTo>
                <a:lnTo>
                  <a:pt x="8794" y="11721"/>
                </a:lnTo>
                <a:lnTo>
                  <a:pt x="8719" y="11750"/>
                </a:lnTo>
                <a:lnTo>
                  <a:pt x="8645" y="11780"/>
                </a:lnTo>
                <a:lnTo>
                  <a:pt x="8569" y="11807"/>
                </a:lnTo>
                <a:lnTo>
                  <a:pt x="8494" y="11834"/>
                </a:lnTo>
                <a:lnTo>
                  <a:pt x="8417" y="11860"/>
                </a:lnTo>
                <a:lnTo>
                  <a:pt x="8340" y="11884"/>
                </a:lnTo>
                <a:lnTo>
                  <a:pt x="8263" y="11907"/>
                </a:lnTo>
                <a:lnTo>
                  <a:pt x="8185" y="11930"/>
                </a:lnTo>
                <a:lnTo>
                  <a:pt x="8106" y="11951"/>
                </a:lnTo>
                <a:lnTo>
                  <a:pt x="8027" y="11971"/>
                </a:lnTo>
                <a:lnTo>
                  <a:pt x="7948" y="11990"/>
                </a:lnTo>
                <a:lnTo>
                  <a:pt x="7868" y="12007"/>
                </a:lnTo>
                <a:lnTo>
                  <a:pt x="7787" y="12023"/>
                </a:lnTo>
                <a:lnTo>
                  <a:pt x="7706" y="12039"/>
                </a:lnTo>
                <a:lnTo>
                  <a:pt x="7624" y="12054"/>
                </a:lnTo>
                <a:lnTo>
                  <a:pt x="7542" y="12067"/>
                </a:lnTo>
                <a:lnTo>
                  <a:pt x="7459" y="12079"/>
                </a:lnTo>
                <a:lnTo>
                  <a:pt x="7375" y="12089"/>
                </a:lnTo>
                <a:lnTo>
                  <a:pt x="7291" y="12099"/>
                </a:lnTo>
                <a:lnTo>
                  <a:pt x="7207" y="12107"/>
                </a:lnTo>
                <a:lnTo>
                  <a:pt x="7122" y="12115"/>
                </a:lnTo>
                <a:lnTo>
                  <a:pt x="7036" y="12121"/>
                </a:lnTo>
                <a:lnTo>
                  <a:pt x="6950" y="12126"/>
                </a:lnTo>
                <a:lnTo>
                  <a:pt x="6864" y="12131"/>
                </a:lnTo>
                <a:lnTo>
                  <a:pt x="6776" y="12133"/>
                </a:lnTo>
                <a:lnTo>
                  <a:pt x="6689" y="12134"/>
                </a:lnTo>
                <a:lnTo>
                  <a:pt x="6601" y="12135"/>
                </a:lnTo>
                <a:lnTo>
                  <a:pt x="6507" y="12134"/>
                </a:lnTo>
                <a:lnTo>
                  <a:pt x="6414" y="12133"/>
                </a:lnTo>
                <a:lnTo>
                  <a:pt x="6320" y="12130"/>
                </a:lnTo>
                <a:lnTo>
                  <a:pt x="6228" y="12125"/>
                </a:lnTo>
                <a:lnTo>
                  <a:pt x="6136" y="12118"/>
                </a:lnTo>
                <a:lnTo>
                  <a:pt x="6044" y="12111"/>
                </a:lnTo>
                <a:lnTo>
                  <a:pt x="5953" y="12101"/>
                </a:lnTo>
                <a:lnTo>
                  <a:pt x="5862" y="12092"/>
                </a:lnTo>
                <a:lnTo>
                  <a:pt x="5771" y="12080"/>
                </a:lnTo>
                <a:lnTo>
                  <a:pt x="5681" y="12067"/>
                </a:lnTo>
                <a:lnTo>
                  <a:pt x="5592" y="12052"/>
                </a:lnTo>
                <a:lnTo>
                  <a:pt x="5502" y="12036"/>
                </a:lnTo>
                <a:lnTo>
                  <a:pt x="5413" y="12020"/>
                </a:lnTo>
                <a:lnTo>
                  <a:pt x="5325" y="12001"/>
                </a:lnTo>
                <a:lnTo>
                  <a:pt x="5236" y="11981"/>
                </a:lnTo>
                <a:lnTo>
                  <a:pt x="5149" y="11959"/>
                </a:lnTo>
                <a:lnTo>
                  <a:pt x="5061" y="11937"/>
                </a:lnTo>
                <a:lnTo>
                  <a:pt x="4975" y="11912"/>
                </a:lnTo>
                <a:lnTo>
                  <a:pt x="4889" y="11887"/>
                </a:lnTo>
                <a:lnTo>
                  <a:pt x="4803" y="11860"/>
                </a:lnTo>
                <a:lnTo>
                  <a:pt x="4716" y="11832"/>
                </a:lnTo>
                <a:lnTo>
                  <a:pt x="4631" y="11802"/>
                </a:lnTo>
                <a:lnTo>
                  <a:pt x="4546" y="11772"/>
                </a:lnTo>
                <a:lnTo>
                  <a:pt x="4462" y="11740"/>
                </a:lnTo>
                <a:lnTo>
                  <a:pt x="4378" y="11705"/>
                </a:lnTo>
                <a:lnTo>
                  <a:pt x="4295" y="11671"/>
                </a:lnTo>
                <a:lnTo>
                  <a:pt x="4212" y="11635"/>
                </a:lnTo>
                <a:lnTo>
                  <a:pt x="4129" y="11597"/>
                </a:lnTo>
                <a:lnTo>
                  <a:pt x="4047" y="11558"/>
                </a:lnTo>
                <a:lnTo>
                  <a:pt x="3965" y="11516"/>
                </a:lnTo>
                <a:lnTo>
                  <a:pt x="3884" y="11475"/>
                </a:lnTo>
                <a:lnTo>
                  <a:pt x="3802" y="11431"/>
                </a:lnTo>
                <a:lnTo>
                  <a:pt x="3722" y="11387"/>
                </a:lnTo>
                <a:lnTo>
                  <a:pt x="3641" y="11342"/>
                </a:lnTo>
                <a:lnTo>
                  <a:pt x="3563" y="11294"/>
                </a:lnTo>
                <a:lnTo>
                  <a:pt x="3486" y="11247"/>
                </a:lnTo>
                <a:lnTo>
                  <a:pt x="3409" y="11199"/>
                </a:lnTo>
                <a:lnTo>
                  <a:pt x="3333" y="11148"/>
                </a:lnTo>
                <a:lnTo>
                  <a:pt x="3259" y="11097"/>
                </a:lnTo>
                <a:lnTo>
                  <a:pt x="3186" y="11045"/>
                </a:lnTo>
                <a:lnTo>
                  <a:pt x="3112" y="10993"/>
                </a:lnTo>
                <a:lnTo>
                  <a:pt x="3040" y="10939"/>
                </a:lnTo>
                <a:lnTo>
                  <a:pt x="2969" y="10883"/>
                </a:lnTo>
                <a:lnTo>
                  <a:pt x="2900" y="10828"/>
                </a:lnTo>
                <a:lnTo>
                  <a:pt x="2830" y="10770"/>
                </a:lnTo>
                <a:lnTo>
                  <a:pt x="2763" y="10712"/>
                </a:lnTo>
                <a:lnTo>
                  <a:pt x="2695" y="10653"/>
                </a:lnTo>
                <a:lnTo>
                  <a:pt x="2629" y="10593"/>
                </a:lnTo>
                <a:lnTo>
                  <a:pt x="2563" y="10531"/>
                </a:lnTo>
                <a:lnTo>
                  <a:pt x="2499" y="10469"/>
                </a:lnTo>
                <a:lnTo>
                  <a:pt x="2436" y="10405"/>
                </a:lnTo>
                <a:lnTo>
                  <a:pt x="2374" y="10340"/>
                </a:lnTo>
                <a:lnTo>
                  <a:pt x="2313" y="10274"/>
                </a:lnTo>
                <a:lnTo>
                  <a:pt x="2251" y="10208"/>
                </a:lnTo>
                <a:lnTo>
                  <a:pt x="2192" y="10140"/>
                </a:lnTo>
                <a:lnTo>
                  <a:pt x="2133" y="10071"/>
                </a:lnTo>
                <a:lnTo>
                  <a:pt x="2076" y="10001"/>
                </a:lnTo>
                <a:lnTo>
                  <a:pt x="2020" y="9930"/>
                </a:lnTo>
                <a:lnTo>
                  <a:pt x="1963" y="9858"/>
                </a:lnTo>
                <a:lnTo>
                  <a:pt x="1909" y="9785"/>
                </a:lnTo>
                <a:lnTo>
                  <a:pt x="1854" y="9710"/>
                </a:lnTo>
                <a:lnTo>
                  <a:pt x="1802" y="9636"/>
                </a:lnTo>
                <a:lnTo>
                  <a:pt x="1750" y="9559"/>
                </a:lnTo>
                <a:lnTo>
                  <a:pt x="1698" y="9482"/>
                </a:lnTo>
                <a:lnTo>
                  <a:pt x="1645" y="9397"/>
                </a:lnTo>
                <a:lnTo>
                  <a:pt x="1593" y="9312"/>
                </a:lnTo>
                <a:lnTo>
                  <a:pt x="1543" y="9226"/>
                </a:lnTo>
                <a:lnTo>
                  <a:pt x="1494" y="9140"/>
                </a:lnTo>
                <a:lnTo>
                  <a:pt x="1447" y="9052"/>
                </a:lnTo>
                <a:lnTo>
                  <a:pt x="1402" y="8965"/>
                </a:lnTo>
                <a:lnTo>
                  <a:pt x="1358" y="8875"/>
                </a:lnTo>
                <a:lnTo>
                  <a:pt x="1317" y="8786"/>
                </a:lnTo>
                <a:lnTo>
                  <a:pt x="1277" y="8696"/>
                </a:lnTo>
                <a:lnTo>
                  <a:pt x="1238" y="8605"/>
                </a:lnTo>
                <a:lnTo>
                  <a:pt x="1201" y="8512"/>
                </a:lnTo>
                <a:lnTo>
                  <a:pt x="1167" y="8420"/>
                </a:lnTo>
                <a:lnTo>
                  <a:pt x="1133" y="8327"/>
                </a:lnTo>
                <a:lnTo>
                  <a:pt x="1102" y="8232"/>
                </a:lnTo>
                <a:lnTo>
                  <a:pt x="1071" y="8137"/>
                </a:lnTo>
                <a:lnTo>
                  <a:pt x="1043" y="8041"/>
                </a:lnTo>
                <a:lnTo>
                  <a:pt x="1017" y="7945"/>
                </a:lnTo>
                <a:lnTo>
                  <a:pt x="992" y="7849"/>
                </a:lnTo>
                <a:lnTo>
                  <a:pt x="970" y="7750"/>
                </a:lnTo>
                <a:lnTo>
                  <a:pt x="948" y="7651"/>
                </a:lnTo>
                <a:lnTo>
                  <a:pt x="928" y="7552"/>
                </a:lnTo>
                <a:lnTo>
                  <a:pt x="911" y="7452"/>
                </a:lnTo>
                <a:lnTo>
                  <a:pt x="894" y="7350"/>
                </a:lnTo>
                <a:lnTo>
                  <a:pt x="880" y="7248"/>
                </a:lnTo>
                <a:lnTo>
                  <a:pt x="867" y="7146"/>
                </a:lnTo>
                <a:lnTo>
                  <a:pt x="855" y="7043"/>
                </a:lnTo>
                <a:lnTo>
                  <a:pt x="847" y="6939"/>
                </a:lnTo>
                <a:lnTo>
                  <a:pt x="839" y="6834"/>
                </a:lnTo>
                <a:lnTo>
                  <a:pt x="833" y="6729"/>
                </a:lnTo>
                <a:lnTo>
                  <a:pt x="828" y="6622"/>
                </a:lnTo>
                <a:lnTo>
                  <a:pt x="826" y="6515"/>
                </a:lnTo>
                <a:lnTo>
                  <a:pt x="824" y="6407"/>
                </a:lnTo>
                <a:lnTo>
                  <a:pt x="826" y="6306"/>
                </a:lnTo>
                <a:lnTo>
                  <a:pt x="829" y="6204"/>
                </a:lnTo>
                <a:lnTo>
                  <a:pt x="834" y="6101"/>
                </a:lnTo>
                <a:lnTo>
                  <a:pt x="841" y="5999"/>
                </a:lnTo>
                <a:lnTo>
                  <a:pt x="850" y="5896"/>
                </a:lnTo>
                <a:lnTo>
                  <a:pt x="861" y="5792"/>
                </a:lnTo>
                <a:lnTo>
                  <a:pt x="875" y="5687"/>
                </a:lnTo>
                <a:lnTo>
                  <a:pt x="889" y="5582"/>
                </a:lnTo>
                <a:lnTo>
                  <a:pt x="904" y="5485"/>
                </a:lnTo>
                <a:lnTo>
                  <a:pt x="918" y="5387"/>
                </a:lnTo>
                <a:lnTo>
                  <a:pt x="935" y="5290"/>
                </a:lnTo>
                <a:lnTo>
                  <a:pt x="954" y="5194"/>
                </a:lnTo>
                <a:lnTo>
                  <a:pt x="976" y="5098"/>
                </a:lnTo>
                <a:lnTo>
                  <a:pt x="999" y="5003"/>
                </a:lnTo>
                <a:lnTo>
                  <a:pt x="1025" y="4907"/>
                </a:lnTo>
                <a:lnTo>
                  <a:pt x="1052" y="4814"/>
                </a:lnTo>
                <a:lnTo>
                  <a:pt x="1082" y="4719"/>
                </a:lnTo>
                <a:lnTo>
                  <a:pt x="1113" y="4626"/>
                </a:lnTo>
                <a:lnTo>
                  <a:pt x="1147" y="4533"/>
                </a:lnTo>
                <a:lnTo>
                  <a:pt x="1182" y="4440"/>
                </a:lnTo>
                <a:lnTo>
                  <a:pt x="1220" y="4348"/>
                </a:lnTo>
                <a:lnTo>
                  <a:pt x="1259" y="4257"/>
                </a:lnTo>
                <a:lnTo>
                  <a:pt x="1302" y="4166"/>
                </a:lnTo>
                <a:lnTo>
                  <a:pt x="1345" y="4075"/>
                </a:lnTo>
                <a:lnTo>
                  <a:pt x="1390" y="3986"/>
                </a:lnTo>
                <a:lnTo>
                  <a:pt x="1439" y="3896"/>
                </a:lnTo>
                <a:lnTo>
                  <a:pt x="1488" y="3807"/>
                </a:lnTo>
                <a:lnTo>
                  <a:pt x="1540" y="3719"/>
                </a:lnTo>
                <a:lnTo>
                  <a:pt x="1595" y="3630"/>
                </a:lnTo>
                <a:lnTo>
                  <a:pt x="1650" y="3543"/>
                </a:lnTo>
                <a:lnTo>
                  <a:pt x="1708" y="3455"/>
                </a:lnTo>
                <a:lnTo>
                  <a:pt x="1768" y="3369"/>
                </a:lnTo>
                <a:lnTo>
                  <a:pt x="1831" y="3283"/>
                </a:lnTo>
                <a:lnTo>
                  <a:pt x="1895" y="3198"/>
                </a:lnTo>
                <a:lnTo>
                  <a:pt x="1961" y="3113"/>
                </a:lnTo>
                <a:lnTo>
                  <a:pt x="2029" y="3028"/>
                </a:lnTo>
                <a:lnTo>
                  <a:pt x="2099" y="2944"/>
                </a:lnTo>
                <a:lnTo>
                  <a:pt x="2171" y="2860"/>
                </a:lnTo>
                <a:lnTo>
                  <a:pt x="2245" y="2777"/>
                </a:lnTo>
                <a:lnTo>
                  <a:pt x="2322" y="2695"/>
                </a:lnTo>
                <a:lnTo>
                  <a:pt x="2399" y="2613"/>
                </a:lnTo>
                <a:lnTo>
                  <a:pt x="2478" y="2533"/>
                </a:lnTo>
                <a:lnTo>
                  <a:pt x="2557" y="2455"/>
                </a:lnTo>
                <a:lnTo>
                  <a:pt x="2636" y="2379"/>
                </a:lnTo>
                <a:lnTo>
                  <a:pt x="2717" y="2305"/>
                </a:lnTo>
                <a:lnTo>
                  <a:pt x="2798" y="2233"/>
                </a:lnTo>
                <a:lnTo>
                  <a:pt x="2880" y="2163"/>
                </a:lnTo>
                <a:lnTo>
                  <a:pt x="2962" y="2093"/>
                </a:lnTo>
                <a:lnTo>
                  <a:pt x="3045" y="2027"/>
                </a:lnTo>
                <a:lnTo>
                  <a:pt x="3129" y="1962"/>
                </a:lnTo>
                <a:lnTo>
                  <a:pt x="3214" y="1900"/>
                </a:lnTo>
                <a:lnTo>
                  <a:pt x="3299" y="1838"/>
                </a:lnTo>
                <a:lnTo>
                  <a:pt x="3385" y="1779"/>
                </a:lnTo>
                <a:lnTo>
                  <a:pt x="3471" y="1721"/>
                </a:lnTo>
                <a:lnTo>
                  <a:pt x="3559" y="1666"/>
                </a:lnTo>
                <a:lnTo>
                  <a:pt x="3646" y="1612"/>
                </a:lnTo>
                <a:lnTo>
                  <a:pt x="3735" y="1560"/>
                </a:lnTo>
                <a:lnTo>
                  <a:pt x="3825" y="1510"/>
                </a:lnTo>
                <a:lnTo>
                  <a:pt x="3914" y="1461"/>
                </a:lnTo>
                <a:lnTo>
                  <a:pt x="4004" y="1415"/>
                </a:lnTo>
                <a:lnTo>
                  <a:pt x="4096" y="1370"/>
                </a:lnTo>
                <a:lnTo>
                  <a:pt x="4188" y="1328"/>
                </a:lnTo>
                <a:lnTo>
                  <a:pt x="4280" y="1288"/>
                </a:lnTo>
                <a:lnTo>
                  <a:pt x="4374" y="1249"/>
                </a:lnTo>
                <a:lnTo>
                  <a:pt x="4468" y="1211"/>
                </a:lnTo>
                <a:lnTo>
                  <a:pt x="4563" y="1177"/>
                </a:lnTo>
                <a:lnTo>
                  <a:pt x="4657" y="1142"/>
                </a:lnTo>
                <a:lnTo>
                  <a:pt x="4754" y="1110"/>
                </a:lnTo>
                <a:lnTo>
                  <a:pt x="4851" y="1081"/>
                </a:lnTo>
                <a:lnTo>
                  <a:pt x="4948" y="1054"/>
                </a:lnTo>
                <a:lnTo>
                  <a:pt x="5046" y="1028"/>
                </a:lnTo>
                <a:lnTo>
                  <a:pt x="5145" y="1003"/>
                </a:lnTo>
                <a:lnTo>
                  <a:pt x="5232" y="984"/>
                </a:lnTo>
                <a:lnTo>
                  <a:pt x="5319" y="965"/>
                </a:lnTo>
                <a:lnTo>
                  <a:pt x="5406" y="949"/>
                </a:lnTo>
                <a:lnTo>
                  <a:pt x="5493" y="932"/>
                </a:lnTo>
                <a:lnTo>
                  <a:pt x="5581" y="918"/>
                </a:lnTo>
                <a:lnTo>
                  <a:pt x="5668" y="905"/>
                </a:lnTo>
                <a:lnTo>
                  <a:pt x="5757" y="893"/>
                </a:lnTo>
                <a:lnTo>
                  <a:pt x="5844" y="881"/>
                </a:lnTo>
                <a:lnTo>
                  <a:pt x="5933" y="872"/>
                </a:lnTo>
                <a:lnTo>
                  <a:pt x="6020" y="864"/>
                </a:lnTo>
                <a:lnTo>
                  <a:pt x="6109" y="858"/>
                </a:lnTo>
                <a:lnTo>
                  <a:pt x="6197" y="852"/>
                </a:lnTo>
                <a:lnTo>
                  <a:pt x="6286" y="847"/>
                </a:lnTo>
                <a:lnTo>
                  <a:pt x="6375" y="843"/>
                </a:lnTo>
                <a:lnTo>
                  <a:pt x="6463" y="842"/>
                </a:lnTo>
                <a:lnTo>
                  <a:pt x="6553" y="841"/>
                </a:lnTo>
                <a:lnTo>
                  <a:pt x="6626" y="841"/>
                </a:lnTo>
                <a:lnTo>
                  <a:pt x="6701" y="842"/>
                </a:lnTo>
                <a:lnTo>
                  <a:pt x="6774" y="845"/>
                </a:lnTo>
                <a:lnTo>
                  <a:pt x="6847" y="848"/>
                </a:lnTo>
                <a:lnTo>
                  <a:pt x="6920" y="852"/>
                </a:lnTo>
                <a:lnTo>
                  <a:pt x="6992" y="855"/>
                </a:lnTo>
                <a:lnTo>
                  <a:pt x="7064" y="861"/>
                </a:lnTo>
                <a:lnTo>
                  <a:pt x="7136" y="867"/>
                </a:lnTo>
                <a:lnTo>
                  <a:pt x="7207" y="874"/>
                </a:lnTo>
                <a:lnTo>
                  <a:pt x="7278" y="881"/>
                </a:lnTo>
                <a:lnTo>
                  <a:pt x="7349" y="890"/>
                </a:lnTo>
                <a:lnTo>
                  <a:pt x="7420" y="899"/>
                </a:lnTo>
                <a:lnTo>
                  <a:pt x="7490" y="910"/>
                </a:lnTo>
                <a:lnTo>
                  <a:pt x="7559" y="920"/>
                </a:lnTo>
                <a:lnTo>
                  <a:pt x="7629" y="932"/>
                </a:lnTo>
                <a:lnTo>
                  <a:pt x="7697" y="944"/>
                </a:lnTo>
                <a:lnTo>
                  <a:pt x="7767" y="958"/>
                </a:lnTo>
                <a:lnTo>
                  <a:pt x="7834" y="972"/>
                </a:lnTo>
                <a:lnTo>
                  <a:pt x="7903" y="986"/>
                </a:lnTo>
                <a:lnTo>
                  <a:pt x="7970" y="1003"/>
                </a:lnTo>
                <a:lnTo>
                  <a:pt x="8038" y="1019"/>
                </a:lnTo>
                <a:lnTo>
                  <a:pt x="8105" y="1036"/>
                </a:lnTo>
                <a:lnTo>
                  <a:pt x="8172" y="1055"/>
                </a:lnTo>
                <a:lnTo>
                  <a:pt x="8238" y="1074"/>
                </a:lnTo>
                <a:lnTo>
                  <a:pt x="8305" y="1093"/>
                </a:lnTo>
                <a:lnTo>
                  <a:pt x="8370" y="1114"/>
                </a:lnTo>
                <a:lnTo>
                  <a:pt x="8434" y="1135"/>
                </a:lnTo>
                <a:lnTo>
                  <a:pt x="8499" y="1158"/>
                </a:lnTo>
                <a:lnTo>
                  <a:pt x="8564" y="1180"/>
                </a:lnTo>
                <a:lnTo>
                  <a:pt x="8629" y="1204"/>
                </a:lnTo>
                <a:lnTo>
                  <a:pt x="8693" y="1229"/>
                </a:lnTo>
                <a:lnTo>
                  <a:pt x="8757" y="1253"/>
                </a:lnTo>
                <a:lnTo>
                  <a:pt x="8820" y="1281"/>
                </a:lnTo>
                <a:lnTo>
                  <a:pt x="8883" y="1307"/>
                </a:lnTo>
                <a:lnTo>
                  <a:pt x="8946" y="1335"/>
                </a:lnTo>
                <a:lnTo>
                  <a:pt x="9007" y="1363"/>
                </a:lnTo>
                <a:lnTo>
                  <a:pt x="9070" y="1393"/>
                </a:lnTo>
                <a:lnTo>
                  <a:pt x="9131" y="1423"/>
                </a:lnTo>
                <a:lnTo>
                  <a:pt x="9193" y="1454"/>
                </a:lnTo>
                <a:lnTo>
                  <a:pt x="9253" y="1486"/>
                </a:lnTo>
                <a:lnTo>
                  <a:pt x="9313" y="1519"/>
                </a:lnTo>
                <a:lnTo>
                  <a:pt x="9373" y="1552"/>
                </a:lnTo>
                <a:lnTo>
                  <a:pt x="9434" y="1586"/>
                </a:lnTo>
                <a:lnTo>
                  <a:pt x="9494" y="1622"/>
                </a:lnTo>
                <a:lnTo>
                  <a:pt x="9553" y="1657"/>
                </a:lnTo>
                <a:lnTo>
                  <a:pt x="9612" y="1694"/>
                </a:lnTo>
                <a:lnTo>
                  <a:pt x="9670" y="1732"/>
                </a:lnTo>
                <a:lnTo>
                  <a:pt x="9728" y="1770"/>
                </a:lnTo>
                <a:lnTo>
                  <a:pt x="9786" y="1809"/>
                </a:lnTo>
                <a:lnTo>
                  <a:pt x="9844" y="1849"/>
                </a:lnTo>
                <a:lnTo>
                  <a:pt x="9900" y="1889"/>
                </a:lnTo>
                <a:lnTo>
                  <a:pt x="9958" y="1931"/>
                </a:lnTo>
                <a:lnTo>
                  <a:pt x="10014" y="1973"/>
                </a:lnTo>
                <a:lnTo>
                  <a:pt x="10070" y="2016"/>
                </a:lnTo>
                <a:lnTo>
                  <a:pt x="10126" y="2060"/>
                </a:lnTo>
                <a:lnTo>
                  <a:pt x="10181" y="2105"/>
                </a:lnTo>
                <a:lnTo>
                  <a:pt x="10237" y="2150"/>
                </a:lnTo>
                <a:lnTo>
                  <a:pt x="10291" y="2197"/>
                </a:lnTo>
                <a:lnTo>
                  <a:pt x="10346" y="2244"/>
                </a:lnTo>
                <a:lnTo>
                  <a:pt x="10400" y="2292"/>
                </a:lnTo>
                <a:lnTo>
                  <a:pt x="10454" y="2340"/>
                </a:lnTo>
                <a:lnTo>
                  <a:pt x="10507" y="2390"/>
                </a:lnTo>
                <a:lnTo>
                  <a:pt x="10561" y="2441"/>
                </a:lnTo>
                <a:lnTo>
                  <a:pt x="10614" y="2491"/>
                </a:lnTo>
                <a:lnTo>
                  <a:pt x="10668" y="2548"/>
                </a:lnTo>
                <a:lnTo>
                  <a:pt x="10722" y="2604"/>
                </a:lnTo>
                <a:lnTo>
                  <a:pt x="10776" y="2659"/>
                </a:lnTo>
                <a:lnTo>
                  <a:pt x="10826" y="2716"/>
                </a:lnTo>
                <a:lnTo>
                  <a:pt x="10877" y="2771"/>
                </a:lnTo>
                <a:lnTo>
                  <a:pt x="10928" y="2828"/>
                </a:lnTo>
                <a:lnTo>
                  <a:pt x="10976" y="2885"/>
                </a:lnTo>
                <a:lnTo>
                  <a:pt x="11024" y="2940"/>
                </a:lnTo>
                <a:lnTo>
                  <a:pt x="11070" y="2997"/>
                </a:lnTo>
                <a:lnTo>
                  <a:pt x="11116" y="3055"/>
                </a:lnTo>
                <a:lnTo>
                  <a:pt x="11159" y="3112"/>
                </a:lnTo>
                <a:lnTo>
                  <a:pt x="11203" y="3168"/>
                </a:lnTo>
                <a:lnTo>
                  <a:pt x="11246" y="3226"/>
                </a:lnTo>
                <a:lnTo>
                  <a:pt x="11286" y="3283"/>
                </a:lnTo>
                <a:lnTo>
                  <a:pt x="11326" y="3341"/>
                </a:lnTo>
                <a:lnTo>
                  <a:pt x="11365" y="3397"/>
                </a:lnTo>
                <a:lnTo>
                  <a:pt x="11403" y="3455"/>
                </a:lnTo>
                <a:lnTo>
                  <a:pt x="11440" y="3513"/>
                </a:lnTo>
                <a:lnTo>
                  <a:pt x="11476" y="3571"/>
                </a:lnTo>
                <a:lnTo>
                  <a:pt x="11510" y="3629"/>
                </a:lnTo>
                <a:lnTo>
                  <a:pt x="11544" y="3688"/>
                </a:lnTo>
                <a:lnTo>
                  <a:pt x="11576" y="3746"/>
                </a:lnTo>
                <a:lnTo>
                  <a:pt x="11608" y="3805"/>
                </a:lnTo>
                <a:lnTo>
                  <a:pt x="11639" y="3863"/>
                </a:lnTo>
                <a:lnTo>
                  <a:pt x="11667" y="3922"/>
                </a:lnTo>
                <a:lnTo>
                  <a:pt x="11696" y="3981"/>
                </a:lnTo>
                <a:lnTo>
                  <a:pt x="11723" y="4040"/>
                </a:lnTo>
                <a:lnTo>
                  <a:pt x="11749" y="4099"/>
                </a:lnTo>
                <a:lnTo>
                  <a:pt x="11774" y="4158"/>
                </a:lnTo>
                <a:lnTo>
                  <a:pt x="11798" y="4217"/>
                </a:lnTo>
                <a:lnTo>
                  <a:pt x="11821" y="4276"/>
                </a:lnTo>
                <a:lnTo>
                  <a:pt x="11842" y="4337"/>
                </a:lnTo>
                <a:lnTo>
                  <a:pt x="11876" y="4435"/>
                </a:lnTo>
                <a:lnTo>
                  <a:pt x="11908" y="4530"/>
                </a:lnTo>
                <a:lnTo>
                  <a:pt x="11938" y="4624"/>
                </a:lnTo>
                <a:lnTo>
                  <a:pt x="11966" y="4715"/>
                </a:lnTo>
                <a:lnTo>
                  <a:pt x="11992" y="4803"/>
                </a:lnTo>
                <a:lnTo>
                  <a:pt x="12017" y="4891"/>
                </a:lnTo>
                <a:lnTo>
                  <a:pt x="12039" y="4974"/>
                </a:lnTo>
                <a:lnTo>
                  <a:pt x="12061" y="5056"/>
                </a:lnTo>
                <a:lnTo>
                  <a:pt x="12081" y="5136"/>
                </a:lnTo>
                <a:lnTo>
                  <a:pt x="12097" y="5214"/>
                </a:lnTo>
                <a:lnTo>
                  <a:pt x="12114" y="5289"/>
                </a:lnTo>
                <a:lnTo>
                  <a:pt x="12128" y="5362"/>
                </a:lnTo>
                <a:lnTo>
                  <a:pt x="12140" y="5433"/>
                </a:lnTo>
                <a:lnTo>
                  <a:pt x="12150" y="5501"/>
                </a:lnTo>
                <a:lnTo>
                  <a:pt x="12159" y="5567"/>
                </a:lnTo>
                <a:lnTo>
                  <a:pt x="12166" y="5631"/>
                </a:lnTo>
                <a:close/>
                <a:moveTo>
                  <a:pt x="5986" y="3139"/>
                </a:moveTo>
                <a:lnTo>
                  <a:pt x="5986" y="3139"/>
                </a:lnTo>
                <a:lnTo>
                  <a:pt x="5934" y="3093"/>
                </a:lnTo>
                <a:lnTo>
                  <a:pt x="5881" y="3049"/>
                </a:lnTo>
                <a:lnTo>
                  <a:pt x="5828" y="3006"/>
                </a:lnTo>
                <a:lnTo>
                  <a:pt x="5772" y="2965"/>
                </a:lnTo>
                <a:lnTo>
                  <a:pt x="5717" y="2925"/>
                </a:lnTo>
                <a:lnTo>
                  <a:pt x="5661" y="2886"/>
                </a:lnTo>
                <a:lnTo>
                  <a:pt x="5603" y="2849"/>
                </a:lnTo>
                <a:lnTo>
                  <a:pt x="5545" y="2814"/>
                </a:lnTo>
                <a:lnTo>
                  <a:pt x="5486" y="2780"/>
                </a:lnTo>
                <a:lnTo>
                  <a:pt x="5426" y="2747"/>
                </a:lnTo>
                <a:lnTo>
                  <a:pt x="5365" y="2716"/>
                </a:lnTo>
                <a:lnTo>
                  <a:pt x="5303" y="2685"/>
                </a:lnTo>
                <a:lnTo>
                  <a:pt x="5241" y="2657"/>
                </a:lnTo>
                <a:lnTo>
                  <a:pt x="5177" y="2631"/>
                </a:lnTo>
                <a:lnTo>
                  <a:pt x="5113" y="2605"/>
                </a:lnTo>
                <a:lnTo>
                  <a:pt x="5047" y="2581"/>
                </a:lnTo>
                <a:lnTo>
                  <a:pt x="4981" y="2559"/>
                </a:lnTo>
                <a:lnTo>
                  <a:pt x="4915" y="2537"/>
                </a:lnTo>
                <a:lnTo>
                  <a:pt x="4846" y="2517"/>
                </a:lnTo>
                <a:lnTo>
                  <a:pt x="4778" y="2500"/>
                </a:lnTo>
                <a:lnTo>
                  <a:pt x="4708" y="2483"/>
                </a:lnTo>
                <a:lnTo>
                  <a:pt x="4637" y="2468"/>
                </a:lnTo>
                <a:lnTo>
                  <a:pt x="4566" y="2454"/>
                </a:lnTo>
                <a:lnTo>
                  <a:pt x="4493" y="2442"/>
                </a:lnTo>
                <a:lnTo>
                  <a:pt x="4420" y="2430"/>
                </a:lnTo>
                <a:lnTo>
                  <a:pt x="4347" y="2420"/>
                </a:lnTo>
                <a:lnTo>
                  <a:pt x="4271" y="2413"/>
                </a:lnTo>
                <a:lnTo>
                  <a:pt x="4195" y="2406"/>
                </a:lnTo>
                <a:lnTo>
                  <a:pt x="4119" y="2402"/>
                </a:lnTo>
                <a:lnTo>
                  <a:pt x="4041" y="2398"/>
                </a:lnTo>
                <a:lnTo>
                  <a:pt x="3963" y="2396"/>
                </a:lnTo>
                <a:lnTo>
                  <a:pt x="3882" y="2394"/>
                </a:lnTo>
                <a:lnTo>
                  <a:pt x="3781" y="2396"/>
                </a:lnTo>
                <a:lnTo>
                  <a:pt x="3679" y="2399"/>
                </a:lnTo>
                <a:lnTo>
                  <a:pt x="3579" y="2406"/>
                </a:lnTo>
                <a:lnTo>
                  <a:pt x="3480" y="2415"/>
                </a:lnTo>
                <a:lnTo>
                  <a:pt x="3382" y="2426"/>
                </a:lnTo>
                <a:lnTo>
                  <a:pt x="3285" y="2441"/>
                </a:lnTo>
                <a:lnTo>
                  <a:pt x="3189" y="2457"/>
                </a:lnTo>
                <a:lnTo>
                  <a:pt x="3095" y="2476"/>
                </a:lnTo>
                <a:lnTo>
                  <a:pt x="3000" y="2497"/>
                </a:lnTo>
                <a:lnTo>
                  <a:pt x="2908" y="2521"/>
                </a:lnTo>
                <a:lnTo>
                  <a:pt x="2817" y="2548"/>
                </a:lnTo>
                <a:lnTo>
                  <a:pt x="2727" y="2576"/>
                </a:lnTo>
                <a:lnTo>
                  <a:pt x="2639" y="2608"/>
                </a:lnTo>
                <a:lnTo>
                  <a:pt x="2550" y="2643"/>
                </a:lnTo>
                <a:lnTo>
                  <a:pt x="2464" y="2679"/>
                </a:lnTo>
                <a:lnTo>
                  <a:pt x="2378" y="2718"/>
                </a:lnTo>
                <a:lnTo>
                  <a:pt x="2334" y="2769"/>
                </a:lnTo>
                <a:lnTo>
                  <a:pt x="2289" y="2819"/>
                </a:lnTo>
                <a:lnTo>
                  <a:pt x="2247" y="2869"/>
                </a:lnTo>
                <a:lnTo>
                  <a:pt x="2204" y="2921"/>
                </a:lnTo>
                <a:lnTo>
                  <a:pt x="2161" y="2972"/>
                </a:lnTo>
                <a:lnTo>
                  <a:pt x="2121" y="3024"/>
                </a:lnTo>
                <a:lnTo>
                  <a:pt x="2080" y="3076"/>
                </a:lnTo>
                <a:lnTo>
                  <a:pt x="2041" y="3128"/>
                </a:lnTo>
                <a:lnTo>
                  <a:pt x="2002" y="3180"/>
                </a:lnTo>
                <a:lnTo>
                  <a:pt x="1963" y="3233"/>
                </a:lnTo>
                <a:lnTo>
                  <a:pt x="1925" y="3286"/>
                </a:lnTo>
                <a:lnTo>
                  <a:pt x="1889" y="3340"/>
                </a:lnTo>
                <a:lnTo>
                  <a:pt x="1853" y="3394"/>
                </a:lnTo>
                <a:lnTo>
                  <a:pt x="1817" y="3448"/>
                </a:lnTo>
                <a:lnTo>
                  <a:pt x="1782" y="3503"/>
                </a:lnTo>
                <a:lnTo>
                  <a:pt x="1748" y="3557"/>
                </a:lnTo>
                <a:lnTo>
                  <a:pt x="1715" y="3611"/>
                </a:lnTo>
                <a:lnTo>
                  <a:pt x="1682" y="3667"/>
                </a:lnTo>
                <a:lnTo>
                  <a:pt x="1650" y="3722"/>
                </a:lnTo>
                <a:lnTo>
                  <a:pt x="1619" y="3778"/>
                </a:lnTo>
                <a:lnTo>
                  <a:pt x="1589" y="3834"/>
                </a:lnTo>
                <a:lnTo>
                  <a:pt x="1558" y="3890"/>
                </a:lnTo>
                <a:lnTo>
                  <a:pt x="1530" y="3947"/>
                </a:lnTo>
                <a:lnTo>
                  <a:pt x="1501" y="4003"/>
                </a:lnTo>
                <a:lnTo>
                  <a:pt x="1473" y="4061"/>
                </a:lnTo>
                <a:lnTo>
                  <a:pt x="1446" y="4118"/>
                </a:lnTo>
                <a:lnTo>
                  <a:pt x="1420" y="4176"/>
                </a:lnTo>
                <a:lnTo>
                  <a:pt x="1394" y="4235"/>
                </a:lnTo>
                <a:lnTo>
                  <a:pt x="1369" y="4293"/>
                </a:lnTo>
                <a:lnTo>
                  <a:pt x="1344" y="4352"/>
                </a:lnTo>
                <a:lnTo>
                  <a:pt x="1322" y="4411"/>
                </a:lnTo>
                <a:lnTo>
                  <a:pt x="1298" y="4470"/>
                </a:lnTo>
                <a:lnTo>
                  <a:pt x="1276" y="4529"/>
                </a:lnTo>
                <a:lnTo>
                  <a:pt x="1254" y="4589"/>
                </a:lnTo>
                <a:lnTo>
                  <a:pt x="1234" y="4650"/>
                </a:lnTo>
                <a:lnTo>
                  <a:pt x="1214" y="4710"/>
                </a:lnTo>
                <a:lnTo>
                  <a:pt x="1194" y="4770"/>
                </a:lnTo>
                <a:lnTo>
                  <a:pt x="1176" y="4832"/>
                </a:lnTo>
                <a:lnTo>
                  <a:pt x="1158" y="4893"/>
                </a:lnTo>
                <a:lnTo>
                  <a:pt x="1141" y="4954"/>
                </a:lnTo>
                <a:lnTo>
                  <a:pt x="1124" y="5017"/>
                </a:lnTo>
                <a:lnTo>
                  <a:pt x="1109" y="5078"/>
                </a:lnTo>
                <a:lnTo>
                  <a:pt x="1094" y="5141"/>
                </a:lnTo>
                <a:lnTo>
                  <a:pt x="1080" y="5204"/>
                </a:lnTo>
                <a:lnTo>
                  <a:pt x="1065" y="5267"/>
                </a:lnTo>
                <a:lnTo>
                  <a:pt x="1052" y="5330"/>
                </a:lnTo>
                <a:lnTo>
                  <a:pt x="1039" y="5394"/>
                </a:lnTo>
                <a:lnTo>
                  <a:pt x="1029" y="5458"/>
                </a:lnTo>
                <a:lnTo>
                  <a:pt x="1017" y="5523"/>
                </a:lnTo>
                <a:lnTo>
                  <a:pt x="1008" y="5586"/>
                </a:lnTo>
                <a:lnTo>
                  <a:pt x="998" y="5651"/>
                </a:lnTo>
                <a:lnTo>
                  <a:pt x="989" y="5716"/>
                </a:lnTo>
                <a:lnTo>
                  <a:pt x="980" y="5782"/>
                </a:lnTo>
                <a:lnTo>
                  <a:pt x="973" y="5847"/>
                </a:lnTo>
                <a:lnTo>
                  <a:pt x="967" y="5914"/>
                </a:lnTo>
                <a:lnTo>
                  <a:pt x="961" y="5980"/>
                </a:lnTo>
                <a:lnTo>
                  <a:pt x="956" y="6046"/>
                </a:lnTo>
                <a:lnTo>
                  <a:pt x="951" y="6113"/>
                </a:lnTo>
                <a:lnTo>
                  <a:pt x="947" y="6181"/>
                </a:lnTo>
                <a:lnTo>
                  <a:pt x="944" y="6248"/>
                </a:lnTo>
                <a:lnTo>
                  <a:pt x="941" y="6315"/>
                </a:lnTo>
                <a:lnTo>
                  <a:pt x="940" y="6384"/>
                </a:lnTo>
                <a:lnTo>
                  <a:pt x="938" y="6521"/>
                </a:lnTo>
                <a:lnTo>
                  <a:pt x="939" y="6592"/>
                </a:lnTo>
                <a:lnTo>
                  <a:pt x="940" y="6663"/>
                </a:lnTo>
                <a:lnTo>
                  <a:pt x="943" y="6733"/>
                </a:lnTo>
                <a:lnTo>
                  <a:pt x="945" y="6804"/>
                </a:lnTo>
                <a:lnTo>
                  <a:pt x="950" y="6875"/>
                </a:lnTo>
                <a:lnTo>
                  <a:pt x="954" y="6946"/>
                </a:lnTo>
                <a:lnTo>
                  <a:pt x="960" y="7016"/>
                </a:lnTo>
                <a:lnTo>
                  <a:pt x="966" y="7087"/>
                </a:lnTo>
                <a:lnTo>
                  <a:pt x="974" y="7157"/>
                </a:lnTo>
                <a:lnTo>
                  <a:pt x="983" y="7228"/>
                </a:lnTo>
                <a:lnTo>
                  <a:pt x="992" y="7299"/>
                </a:lnTo>
                <a:lnTo>
                  <a:pt x="1002" y="7370"/>
                </a:lnTo>
                <a:lnTo>
                  <a:pt x="1013" y="7441"/>
                </a:lnTo>
                <a:lnTo>
                  <a:pt x="1025" y="7512"/>
                </a:lnTo>
                <a:lnTo>
                  <a:pt x="1038" y="7583"/>
                </a:lnTo>
                <a:lnTo>
                  <a:pt x="1051" y="7654"/>
                </a:lnTo>
                <a:lnTo>
                  <a:pt x="1227" y="7584"/>
                </a:lnTo>
                <a:lnTo>
                  <a:pt x="1397" y="7519"/>
                </a:lnTo>
                <a:lnTo>
                  <a:pt x="1563" y="7458"/>
                </a:lnTo>
                <a:lnTo>
                  <a:pt x="1722" y="7401"/>
                </a:lnTo>
                <a:lnTo>
                  <a:pt x="1877" y="7346"/>
                </a:lnTo>
                <a:lnTo>
                  <a:pt x="2026" y="7297"/>
                </a:lnTo>
                <a:lnTo>
                  <a:pt x="2170" y="7251"/>
                </a:lnTo>
                <a:lnTo>
                  <a:pt x="2309" y="7208"/>
                </a:lnTo>
                <a:lnTo>
                  <a:pt x="2444" y="7170"/>
                </a:lnTo>
                <a:lnTo>
                  <a:pt x="2573" y="7135"/>
                </a:lnTo>
                <a:lnTo>
                  <a:pt x="2695" y="7104"/>
                </a:lnTo>
                <a:lnTo>
                  <a:pt x="2813" y="7077"/>
                </a:lnTo>
                <a:lnTo>
                  <a:pt x="2927" y="7054"/>
                </a:lnTo>
                <a:lnTo>
                  <a:pt x="3036" y="7033"/>
                </a:lnTo>
                <a:lnTo>
                  <a:pt x="3087" y="7025"/>
                </a:lnTo>
                <a:lnTo>
                  <a:pt x="3138" y="7018"/>
                </a:lnTo>
                <a:lnTo>
                  <a:pt x="3188" y="7011"/>
                </a:lnTo>
                <a:lnTo>
                  <a:pt x="3235" y="7006"/>
                </a:lnTo>
                <a:lnTo>
                  <a:pt x="3210" y="6997"/>
                </a:lnTo>
                <a:lnTo>
                  <a:pt x="3183" y="6985"/>
                </a:lnTo>
                <a:lnTo>
                  <a:pt x="3154" y="6970"/>
                </a:lnTo>
                <a:lnTo>
                  <a:pt x="3122" y="6953"/>
                </a:lnTo>
                <a:lnTo>
                  <a:pt x="3089" y="6933"/>
                </a:lnTo>
                <a:lnTo>
                  <a:pt x="3053" y="6909"/>
                </a:lnTo>
                <a:lnTo>
                  <a:pt x="3017" y="6885"/>
                </a:lnTo>
                <a:lnTo>
                  <a:pt x="2976" y="6856"/>
                </a:lnTo>
                <a:lnTo>
                  <a:pt x="2935" y="6826"/>
                </a:lnTo>
                <a:lnTo>
                  <a:pt x="2891" y="6792"/>
                </a:lnTo>
                <a:lnTo>
                  <a:pt x="2847" y="6757"/>
                </a:lnTo>
                <a:lnTo>
                  <a:pt x="2799" y="6718"/>
                </a:lnTo>
                <a:lnTo>
                  <a:pt x="2750" y="6677"/>
                </a:lnTo>
                <a:lnTo>
                  <a:pt x="2698" y="6633"/>
                </a:lnTo>
                <a:lnTo>
                  <a:pt x="2589" y="6537"/>
                </a:lnTo>
                <a:lnTo>
                  <a:pt x="2545" y="6494"/>
                </a:lnTo>
                <a:lnTo>
                  <a:pt x="2504" y="6450"/>
                </a:lnTo>
                <a:lnTo>
                  <a:pt x="2465" y="6407"/>
                </a:lnTo>
                <a:lnTo>
                  <a:pt x="2426" y="6365"/>
                </a:lnTo>
                <a:lnTo>
                  <a:pt x="2388" y="6322"/>
                </a:lnTo>
                <a:lnTo>
                  <a:pt x="2353" y="6280"/>
                </a:lnTo>
                <a:lnTo>
                  <a:pt x="2319" y="6237"/>
                </a:lnTo>
                <a:lnTo>
                  <a:pt x="2287" y="6195"/>
                </a:lnTo>
                <a:lnTo>
                  <a:pt x="2255" y="6153"/>
                </a:lnTo>
                <a:lnTo>
                  <a:pt x="2225" y="6112"/>
                </a:lnTo>
                <a:lnTo>
                  <a:pt x="2196" y="6071"/>
                </a:lnTo>
                <a:lnTo>
                  <a:pt x="2169" y="6029"/>
                </a:lnTo>
                <a:lnTo>
                  <a:pt x="2144" y="5988"/>
                </a:lnTo>
                <a:lnTo>
                  <a:pt x="2119" y="5947"/>
                </a:lnTo>
                <a:lnTo>
                  <a:pt x="2097" y="5906"/>
                </a:lnTo>
                <a:lnTo>
                  <a:pt x="2075" y="5865"/>
                </a:lnTo>
                <a:lnTo>
                  <a:pt x="2055" y="5825"/>
                </a:lnTo>
                <a:lnTo>
                  <a:pt x="2036" y="5785"/>
                </a:lnTo>
                <a:lnTo>
                  <a:pt x="2019" y="5745"/>
                </a:lnTo>
                <a:lnTo>
                  <a:pt x="2003" y="5706"/>
                </a:lnTo>
                <a:lnTo>
                  <a:pt x="1989" y="5665"/>
                </a:lnTo>
                <a:lnTo>
                  <a:pt x="1976" y="5627"/>
                </a:lnTo>
                <a:lnTo>
                  <a:pt x="1964" y="5586"/>
                </a:lnTo>
                <a:lnTo>
                  <a:pt x="1955" y="5547"/>
                </a:lnTo>
                <a:lnTo>
                  <a:pt x="1945" y="5510"/>
                </a:lnTo>
                <a:lnTo>
                  <a:pt x="1938" y="5471"/>
                </a:lnTo>
                <a:lnTo>
                  <a:pt x="1932" y="5432"/>
                </a:lnTo>
                <a:lnTo>
                  <a:pt x="1929" y="5394"/>
                </a:lnTo>
                <a:lnTo>
                  <a:pt x="1925" y="5356"/>
                </a:lnTo>
                <a:lnTo>
                  <a:pt x="1924" y="5318"/>
                </a:lnTo>
                <a:lnTo>
                  <a:pt x="1924" y="5280"/>
                </a:lnTo>
                <a:lnTo>
                  <a:pt x="1925" y="5243"/>
                </a:lnTo>
                <a:lnTo>
                  <a:pt x="1935" y="5224"/>
                </a:lnTo>
                <a:lnTo>
                  <a:pt x="1947" y="5205"/>
                </a:lnTo>
                <a:lnTo>
                  <a:pt x="1961" y="5185"/>
                </a:lnTo>
                <a:lnTo>
                  <a:pt x="1977" y="5165"/>
                </a:lnTo>
                <a:lnTo>
                  <a:pt x="1997" y="5143"/>
                </a:lnTo>
                <a:lnTo>
                  <a:pt x="2020" y="5122"/>
                </a:lnTo>
                <a:lnTo>
                  <a:pt x="2043" y="5100"/>
                </a:lnTo>
                <a:lnTo>
                  <a:pt x="2071" y="5076"/>
                </a:lnTo>
                <a:lnTo>
                  <a:pt x="2100" y="5054"/>
                </a:lnTo>
                <a:lnTo>
                  <a:pt x="2132" y="5029"/>
                </a:lnTo>
                <a:lnTo>
                  <a:pt x="2167" y="5004"/>
                </a:lnTo>
                <a:lnTo>
                  <a:pt x="2204" y="4978"/>
                </a:lnTo>
                <a:lnTo>
                  <a:pt x="2244" y="4952"/>
                </a:lnTo>
                <a:lnTo>
                  <a:pt x="2287" y="4926"/>
                </a:lnTo>
                <a:lnTo>
                  <a:pt x="2330" y="4899"/>
                </a:lnTo>
                <a:lnTo>
                  <a:pt x="2378" y="4870"/>
                </a:lnTo>
                <a:lnTo>
                  <a:pt x="2373" y="4824"/>
                </a:lnTo>
                <a:lnTo>
                  <a:pt x="2368" y="4780"/>
                </a:lnTo>
                <a:lnTo>
                  <a:pt x="2366" y="4735"/>
                </a:lnTo>
                <a:lnTo>
                  <a:pt x="2365" y="4690"/>
                </a:lnTo>
                <a:lnTo>
                  <a:pt x="2363" y="4645"/>
                </a:lnTo>
                <a:lnTo>
                  <a:pt x="2365" y="4601"/>
                </a:lnTo>
                <a:lnTo>
                  <a:pt x="2367" y="4556"/>
                </a:lnTo>
                <a:lnTo>
                  <a:pt x="2371" y="4513"/>
                </a:lnTo>
                <a:lnTo>
                  <a:pt x="2375" y="4469"/>
                </a:lnTo>
                <a:lnTo>
                  <a:pt x="2381" y="4425"/>
                </a:lnTo>
                <a:lnTo>
                  <a:pt x="2389" y="4383"/>
                </a:lnTo>
                <a:lnTo>
                  <a:pt x="2398" y="4339"/>
                </a:lnTo>
                <a:lnTo>
                  <a:pt x="2407" y="4296"/>
                </a:lnTo>
                <a:lnTo>
                  <a:pt x="2419" y="4253"/>
                </a:lnTo>
                <a:lnTo>
                  <a:pt x="2431" y="4210"/>
                </a:lnTo>
                <a:lnTo>
                  <a:pt x="2445" y="4169"/>
                </a:lnTo>
                <a:lnTo>
                  <a:pt x="2460" y="4126"/>
                </a:lnTo>
                <a:lnTo>
                  <a:pt x="2477" y="4085"/>
                </a:lnTo>
                <a:lnTo>
                  <a:pt x="2493" y="4042"/>
                </a:lnTo>
                <a:lnTo>
                  <a:pt x="2512" y="4001"/>
                </a:lnTo>
                <a:lnTo>
                  <a:pt x="2534" y="3960"/>
                </a:lnTo>
                <a:lnTo>
                  <a:pt x="2555" y="3918"/>
                </a:lnTo>
                <a:lnTo>
                  <a:pt x="2577" y="3878"/>
                </a:lnTo>
                <a:lnTo>
                  <a:pt x="2601" y="3837"/>
                </a:lnTo>
                <a:lnTo>
                  <a:pt x="2627" y="3797"/>
                </a:lnTo>
                <a:lnTo>
                  <a:pt x="2653" y="3757"/>
                </a:lnTo>
                <a:lnTo>
                  <a:pt x="2681" y="3716"/>
                </a:lnTo>
                <a:lnTo>
                  <a:pt x="2710" y="3676"/>
                </a:lnTo>
                <a:lnTo>
                  <a:pt x="2740" y="3637"/>
                </a:lnTo>
                <a:lnTo>
                  <a:pt x="2772" y="3597"/>
                </a:lnTo>
                <a:lnTo>
                  <a:pt x="2805" y="3558"/>
                </a:lnTo>
                <a:lnTo>
                  <a:pt x="2839" y="3519"/>
                </a:lnTo>
                <a:lnTo>
                  <a:pt x="2875" y="3481"/>
                </a:lnTo>
                <a:lnTo>
                  <a:pt x="2912" y="3443"/>
                </a:lnTo>
                <a:lnTo>
                  <a:pt x="2949" y="3408"/>
                </a:lnTo>
                <a:lnTo>
                  <a:pt x="2988" y="3374"/>
                </a:lnTo>
                <a:lnTo>
                  <a:pt x="3027" y="3340"/>
                </a:lnTo>
                <a:lnTo>
                  <a:pt x="3069" y="3308"/>
                </a:lnTo>
                <a:lnTo>
                  <a:pt x="3111" y="3277"/>
                </a:lnTo>
                <a:lnTo>
                  <a:pt x="3154" y="3246"/>
                </a:lnTo>
                <a:lnTo>
                  <a:pt x="3199" y="3218"/>
                </a:lnTo>
                <a:lnTo>
                  <a:pt x="3245" y="3191"/>
                </a:lnTo>
                <a:lnTo>
                  <a:pt x="3291" y="3165"/>
                </a:lnTo>
                <a:lnTo>
                  <a:pt x="3339" y="3140"/>
                </a:lnTo>
                <a:lnTo>
                  <a:pt x="3387" y="3116"/>
                </a:lnTo>
                <a:lnTo>
                  <a:pt x="3437" y="3094"/>
                </a:lnTo>
                <a:lnTo>
                  <a:pt x="3489" y="3073"/>
                </a:lnTo>
                <a:lnTo>
                  <a:pt x="3541" y="3052"/>
                </a:lnTo>
                <a:lnTo>
                  <a:pt x="3594" y="3034"/>
                </a:lnTo>
                <a:lnTo>
                  <a:pt x="3649" y="3016"/>
                </a:lnTo>
                <a:lnTo>
                  <a:pt x="3704" y="2999"/>
                </a:lnTo>
                <a:lnTo>
                  <a:pt x="3762" y="2984"/>
                </a:lnTo>
                <a:lnTo>
                  <a:pt x="3820" y="2970"/>
                </a:lnTo>
                <a:lnTo>
                  <a:pt x="3879" y="2957"/>
                </a:lnTo>
                <a:lnTo>
                  <a:pt x="3938" y="2946"/>
                </a:lnTo>
                <a:lnTo>
                  <a:pt x="3999" y="2936"/>
                </a:lnTo>
                <a:lnTo>
                  <a:pt x="4062" y="2926"/>
                </a:lnTo>
                <a:lnTo>
                  <a:pt x="4126" y="2918"/>
                </a:lnTo>
                <a:lnTo>
                  <a:pt x="4191" y="2912"/>
                </a:lnTo>
                <a:lnTo>
                  <a:pt x="4256" y="2906"/>
                </a:lnTo>
                <a:lnTo>
                  <a:pt x="4323" y="2901"/>
                </a:lnTo>
                <a:lnTo>
                  <a:pt x="4390" y="2899"/>
                </a:lnTo>
                <a:lnTo>
                  <a:pt x="4460" y="2897"/>
                </a:lnTo>
                <a:lnTo>
                  <a:pt x="4530" y="2897"/>
                </a:lnTo>
                <a:lnTo>
                  <a:pt x="4621" y="2898"/>
                </a:lnTo>
                <a:lnTo>
                  <a:pt x="4712" y="2900"/>
                </a:lnTo>
                <a:lnTo>
                  <a:pt x="4803" y="2905"/>
                </a:lnTo>
                <a:lnTo>
                  <a:pt x="4893" y="2912"/>
                </a:lnTo>
                <a:lnTo>
                  <a:pt x="4986" y="2920"/>
                </a:lnTo>
                <a:lnTo>
                  <a:pt x="5077" y="2931"/>
                </a:lnTo>
                <a:lnTo>
                  <a:pt x="5167" y="2943"/>
                </a:lnTo>
                <a:lnTo>
                  <a:pt x="5258" y="2957"/>
                </a:lnTo>
                <a:lnTo>
                  <a:pt x="5349" y="2973"/>
                </a:lnTo>
                <a:lnTo>
                  <a:pt x="5440" y="2991"/>
                </a:lnTo>
                <a:lnTo>
                  <a:pt x="5531" y="3011"/>
                </a:lnTo>
                <a:lnTo>
                  <a:pt x="5622" y="3032"/>
                </a:lnTo>
                <a:lnTo>
                  <a:pt x="5713" y="3056"/>
                </a:lnTo>
                <a:lnTo>
                  <a:pt x="5804" y="3082"/>
                </a:lnTo>
                <a:lnTo>
                  <a:pt x="5895" y="3109"/>
                </a:lnTo>
                <a:lnTo>
                  <a:pt x="5986" y="3139"/>
                </a:lnTo>
                <a:close/>
                <a:moveTo>
                  <a:pt x="11114" y="7443"/>
                </a:moveTo>
                <a:lnTo>
                  <a:pt x="11114" y="7443"/>
                </a:lnTo>
                <a:lnTo>
                  <a:pt x="11079" y="7437"/>
                </a:lnTo>
                <a:lnTo>
                  <a:pt x="11045" y="7430"/>
                </a:lnTo>
                <a:lnTo>
                  <a:pt x="11028" y="7424"/>
                </a:lnTo>
                <a:lnTo>
                  <a:pt x="11012" y="7420"/>
                </a:lnTo>
                <a:lnTo>
                  <a:pt x="10996" y="7414"/>
                </a:lnTo>
                <a:lnTo>
                  <a:pt x="10981" y="7407"/>
                </a:lnTo>
                <a:lnTo>
                  <a:pt x="10966" y="7400"/>
                </a:lnTo>
                <a:lnTo>
                  <a:pt x="10951" y="7391"/>
                </a:lnTo>
                <a:lnTo>
                  <a:pt x="10937" y="7382"/>
                </a:lnTo>
                <a:lnTo>
                  <a:pt x="10923" y="7374"/>
                </a:lnTo>
                <a:lnTo>
                  <a:pt x="10910" y="7363"/>
                </a:lnTo>
                <a:lnTo>
                  <a:pt x="10897" y="7352"/>
                </a:lnTo>
                <a:lnTo>
                  <a:pt x="10884" y="7342"/>
                </a:lnTo>
                <a:lnTo>
                  <a:pt x="10872" y="7330"/>
                </a:lnTo>
                <a:lnTo>
                  <a:pt x="10759" y="7280"/>
                </a:lnTo>
                <a:lnTo>
                  <a:pt x="10646" y="7230"/>
                </a:lnTo>
                <a:lnTo>
                  <a:pt x="10532" y="7178"/>
                </a:lnTo>
                <a:lnTo>
                  <a:pt x="10419" y="7124"/>
                </a:lnTo>
                <a:lnTo>
                  <a:pt x="10307" y="7070"/>
                </a:lnTo>
                <a:lnTo>
                  <a:pt x="10193" y="7015"/>
                </a:lnTo>
                <a:lnTo>
                  <a:pt x="10081" y="6958"/>
                </a:lnTo>
                <a:lnTo>
                  <a:pt x="9968" y="6899"/>
                </a:lnTo>
                <a:lnTo>
                  <a:pt x="9855" y="6839"/>
                </a:lnTo>
                <a:lnTo>
                  <a:pt x="9742" y="6778"/>
                </a:lnTo>
                <a:lnTo>
                  <a:pt x="9630" y="6716"/>
                </a:lnTo>
                <a:lnTo>
                  <a:pt x="9518" y="6652"/>
                </a:lnTo>
                <a:lnTo>
                  <a:pt x="9405" y="6587"/>
                </a:lnTo>
                <a:lnTo>
                  <a:pt x="9292" y="6520"/>
                </a:lnTo>
                <a:lnTo>
                  <a:pt x="9180" y="6452"/>
                </a:lnTo>
                <a:lnTo>
                  <a:pt x="9068" y="6383"/>
                </a:lnTo>
                <a:lnTo>
                  <a:pt x="8955" y="6313"/>
                </a:lnTo>
                <a:lnTo>
                  <a:pt x="8843" y="6241"/>
                </a:lnTo>
                <a:lnTo>
                  <a:pt x="8731" y="6168"/>
                </a:lnTo>
                <a:lnTo>
                  <a:pt x="8620" y="6093"/>
                </a:lnTo>
                <a:lnTo>
                  <a:pt x="8508" y="6018"/>
                </a:lnTo>
                <a:lnTo>
                  <a:pt x="8396" y="5941"/>
                </a:lnTo>
                <a:lnTo>
                  <a:pt x="8283" y="5862"/>
                </a:lnTo>
                <a:lnTo>
                  <a:pt x="8172" y="5782"/>
                </a:lnTo>
                <a:lnTo>
                  <a:pt x="8060" y="5701"/>
                </a:lnTo>
                <a:lnTo>
                  <a:pt x="7949" y="5619"/>
                </a:lnTo>
                <a:lnTo>
                  <a:pt x="7837" y="5536"/>
                </a:lnTo>
                <a:lnTo>
                  <a:pt x="7726" y="5451"/>
                </a:lnTo>
                <a:lnTo>
                  <a:pt x="7614" y="5364"/>
                </a:lnTo>
                <a:lnTo>
                  <a:pt x="7503" y="5276"/>
                </a:lnTo>
                <a:lnTo>
                  <a:pt x="7392" y="5187"/>
                </a:lnTo>
                <a:lnTo>
                  <a:pt x="7281" y="5096"/>
                </a:lnTo>
                <a:lnTo>
                  <a:pt x="7234" y="5114"/>
                </a:lnTo>
                <a:lnTo>
                  <a:pt x="7187" y="5130"/>
                </a:lnTo>
                <a:lnTo>
                  <a:pt x="7140" y="5146"/>
                </a:lnTo>
                <a:lnTo>
                  <a:pt x="7092" y="5160"/>
                </a:lnTo>
                <a:lnTo>
                  <a:pt x="7043" y="5175"/>
                </a:lnTo>
                <a:lnTo>
                  <a:pt x="6994" y="5188"/>
                </a:lnTo>
                <a:lnTo>
                  <a:pt x="6943" y="5201"/>
                </a:lnTo>
                <a:lnTo>
                  <a:pt x="6891" y="5214"/>
                </a:lnTo>
                <a:lnTo>
                  <a:pt x="6839" y="5226"/>
                </a:lnTo>
                <a:lnTo>
                  <a:pt x="6786" y="5237"/>
                </a:lnTo>
                <a:lnTo>
                  <a:pt x="6732" y="5247"/>
                </a:lnTo>
                <a:lnTo>
                  <a:pt x="6677" y="5258"/>
                </a:lnTo>
                <a:lnTo>
                  <a:pt x="6621" y="5267"/>
                </a:lnTo>
                <a:lnTo>
                  <a:pt x="6566" y="5276"/>
                </a:lnTo>
                <a:lnTo>
                  <a:pt x="6509" y="5284"/>
                </a:lnTo>
                <a:lnTo>
                  <a:pt x="6451" y="5291"/>
                </a:lnTo>
                <a:lnTo>
                  <a:pt x="6392" y="5298"/>
                </a:lnTo>
                <a:lnTo>
                  <a:pt x="6333" y="5304"/>
                </a:lnTo>
                <a:lnTo>
                  <a:pt x="6212" y="5315"/>
                </a:lnTo>
                <a:lnTo>
                  <a:pt x="6088" y="5322"/>
                </a:lnTo>
                <a:lnTo>
                  <a:pt x="5961" y="5328"/>
                </a:lnTo>
                <a:lnTo>
                  <a:pt x="5830" y="5330"/>
                </a:lnTo>
                <a:lnTo>
                  <a:pt x="5697" y="5330"/>
                </a:lnTo>
                <a:lnTo>
                  <a:pt x="5560" y="5328"/>
                </a:lnTo>
                <a:lnTo>
                  <a:pt x="5420" y="5323"/>
                </a:lnTo>
                <a:lnTo>
                  <a:pt x="5387" y="5371"/>
                </a:lnTo>
                <a:lnTo>
                  <a:pt x="5355" y="5416"/>
                </a:lnTo>
                <a:lnTo>
                  <a:pt x="5322" y="5459"/>
                </a:lnTo>
                <a:lnTo>
                  <a:pt x="5290" y="5500"/>
                </a:lnTo>
                <a:lnTo>
                  <a:pt x="5258" y="5539"/>
                </a:lnTo>
                <a:lnTo>
                  <a:pt x="5225" y="5576"/>
                </a:lnTo>
                <a:lnTo>
                  <a:pt x="5193" y="5610"/>
                </a:lnTo>
                <a:lnTo>
                  <a:pt x="5160" y="5643"/>
                </a:lnTo>
                <a:lnTo>
                  <a:pt x="5128" y="5674"/>
                </a:lnTo>
                <a:lnTo>
                  <a:pt x="5097" y="5701"/>
                </a:lnTo>
                <a:lnTo>
                  <a:pt x="5064" y="5727"/>
                </a:lnTo>
                <a:lnTo>
                  <a:pt x="5032" y="5752"/>
                </a:lnTo>
                <a:lnTo>
                  <a:pt x="4999" y="5773"/>
                </a:lnTo>
                <a:lnTo>
                  <a:pt x="4967" y="5792"/>
                </a:lnTo>
                <a:lnTo>
                  <a:pt x="4935" y="5810"/>
                </a:lnTo>
                <a:lnTo>
                  <a:pt x="4902" y="5825"/>
                </a:lnTo>
                <a:lnTo>
                  <a:pt x="4924" y="5856"/>
                </a:lnTo>
                <a:lnTo>
                  <a:pt x="4945" y="5886"/>
                </a:lnTo>
                <a:lnTo>
                  <a:pt x="4965" y="5917"/>
                </a:lnTo>
                <a:lnTo>
                  <a:pt x="4984" y="5949"/>
                </a:lnTo>
                <a:lnTo>
                  <a:pt x="5003" y="5981"/>
                </a:lnTo>
                <a:lnTo>
                  <a:pt x="5022" y="6014"/>
                </a:lnTo>
                <a:lnTo>
                  <a:pt x="5039" y="6047"/>
                </a:lnTo>
                <a:lnTo>
                  <a:pt x="5055" y="6080"/>
                </a:lnTo>
                <a:lnTo>
                  <a:pt x="5072" y="6113"/>
                </a:lnTo>
                <a:lnTo>
                  <a:pt x="5086" y="6147"/>
                </a:lnTo>
                <a:lnTo>
                  <a:pt x="5101" y="6182"/>
                </a:lnTo>
                <a:lnTo>
                  <a:pt x="5114" y="6216"/>
                </a:lnTo>
                <a:lnTo>
                  <a:pt x="5127" y="6251"/>
                </a:lnTo>
                <a:lnTo>
                  <a:pt x="5139" y="6287"/>
                </a:lnTo>
                <a:lnTo>
                  <a:pt x="5151" y="6322"/>
                </a:lnTo>
                <a:lnTo>
                  <a:pt x="5162" y="6359"/>
                </a:lnTo>
                <a:lnTo>
                  <a:pt x="5047" y="6456"/>
                </a:lnTo>
                <a:lnTo>
                  <a:pt x="5046" y="6449"/>
                </a:lnTo>
                <a:lnTo>
                  <a:pt x="5041" y="6433"/>
                </a:lnTo>
                <a:lnTo>
                  <a:pt x="5023" y="6384"/>
                </a:lnTo>
                <a:lnTo>
                  <a:pt x="4993" y="6305"/>
                </a:lnTo>
                <a:lnTo>
                  <a:pt x="4950" y="6197"/>
                </a:lnTo>
                <a:lnTo>
                  <a:pt x="4788" y="5890"/>
                </a:lnTo>
                <a:lnTo>
                  <a:pt x="4743" y="5834"/>
                </a:lnTo>
                <a:lnTo>
                  <a:pt x="4696" y="5780"/>
                </a:lnTo>
                <a:lnTo>
                  <a:pt x="4649" y="5728"/>
                </a:lnTo>
                <a:lnTo>
                  <a:pt x="4601" y="5677"/>
                </a:lnTo>
                <a:lnTo>
                  <a:pt x="4551" y="5629"/>
                </a:lnTo>
                <a:lnTo>
                  <a:pt x="4500" y="5582"/>
                </a:lnTo>
                <a:lnTo>
                  <a:pt x="4449" y="5537"/>
                </a:lnTo>
                <a:lnTo>
                  <a:pt x="4397" y="5493"/>
                </a:lnTo>
                <a:lnTo>
                  <a:pt x="4344" y="5452"/>
                </a:lnTo>
                <a:lnTo>
                  <a:pt x="4291" y="5412"/>
                </a:lnTo>
                <a:lnTo>
                  <a:pt x="4237" y="5374"/>
                </a:lnTo>
                <a:lnTo>
                  <a:pt x="4181" y="5337"/>
                </a:lnTo>
                <a:lnTo>
                  <a:pt x="4126" y="5303"/>
                </a:lnTo>
                <a:lnTo>
                  <a:pt x="4068" y="5270"/>
                </a:lnTo>
                <a:lnTo>
                  <a:pt x="4010" y="5239"/>
                </a:lnTo>
                <a:lnTo>
                  <a:pt x="3952" y="5210"/>
                </a:lnTo>
                <a:lnTo>
                  <a:pt x="3892" y="5182"/>
                </a:lnTo>
                <a:lnTo>
                  <a:pt x="3832" y="5158"/>
                </a:lnTo>
                <a:lnTo>
                  <a:pt x="3770" y="5133"/>
                </a:lnTo>
                <a:lnTo>
                  <a:pt x="3708" y="5111"/>
                </a:lnTo>
                <a:lnTo>
                  <a:pt x="3645" y="5090"/>
                </a:lnTo>
                <a:lnTo>
                  <a:pt x="3581" y="5072"/>
                </a:lnTo>
                <a:lnTo>
                  <a:pt x="3516" y="5055"/>
                </a:lnTo>
                <a:lnTo>
                  <a:pt x="3451" y="5041"/>
                </a:lnTo>
                <a:lnTo>
                  <a:pt x="3385" y="5026"/>
                </a:lnTo>
                <a:lnTo>
                  <a:pt x="3318" y="5016"/>
                </a:lnTo>
                <a:lnTo>
                  <a:pt x="3249" y="5005"/>
                </a:lnTo>
                <a:lnTo>
                  <a:pt x="3181" y="4998"/>
                </a:lnTo>
                <a:lnTo>
                  <a:pt x="3110" y="4991"/>
                </a:lnTo>
                <a:lnTo>
                  <a:pt x="3040" y="4987"/>
                </a:lnTo>
                <a:lnTo>
                  <a:pt x="2968" y="4984"/>
                </a:lnTo>
                <a:lnTo>
                  <a:pt x="2896" y="4984"/>
                </a:lnTo>
                <a:lnTo>
                  <a:pt x="2856" y="4984"/>
                </a:lnTo>
                <a:lnTo>
                  <a:pt x="2815" y="4985"/>
                </a:lnTo>
                <a:lnTo>
                  <a:pt x="2774" y="4987"/>
                </a:lnTo>
                <a:lnTo>
                  <a:pt x="2736" y="4990"/>
                </a:lnTo>
                <a:lnTo>
                  <a:pt x="2695" y="4993"/>
                </a:lnTo>
                <a:lnTo>
                  <a:pt x="2655" y="4997"/>
                </a:lnTo>
                <a:lnTo>
                  <a:pt x="2616" y="5002"/>
                </a:lnTo>
                <a:lnTo>
                  <a:pt x="2576" y="5008"/>
                </a:lnTo>
                <a:lnTo>
                  <a:pt x="2537" y="5015"/>
                </a:lnTo>
                <a:lnTo>
                  <a:pt x="2498" y="5022"/>
                </a:lnTo>
                <a:lnTo>
                  <a:pt x="2459" y="5030"/>
                </a:lnTo>
                <a:lnTo>
                  <a:pt x="2420" y="5038"/>
                </a:lnTo>
                <a:lnTo>
                  <a:pt x="2381" y="5048"/>
                </a:lnTo>
                <a:lnTo>
                  <a:pt x="2342" y="5058"/>
                </a:lnTo>
                <a:lnTo>
                  <a:pt x="2303" y="5069"/>
                </a:lnTo>
                <a:lnTo>
                  <a:pt x="2265" y="5081"/>
                </a:lnTo>
                <a:lnTo>
                  <a:pt x="2242" y="5089"/>
                </a:lnTo>
                <a:lnTo>
                  <a:pt x="2219" y="5100"/>
                </a:lnTo>
                <a:lnTo>
                  <a:pt x="2199" y="5111"/>
                </a:lnTo>
                <a:lnTo>
                  <a:pt x="2180" y="5126"/>
                </a:lnTo>
                <a:lnTo>
                  <a:pt x="2163" y="5140"/>
                </a:lnTo>
                <a:lnTo>
                  <a:pt x="2146" y="5156"/>
                </a:lnTo>
                <a:lnTo>
                  <a:pt x="2132" y="5174"/>
                </a:lnTo>
                <a:lnTo>
                  <a:pt x="2119" y="5194"/>
                </a:lnTo>
                <a:lnTo>
                  <a:pt x="2108" y="5215"/>
                </a:lnTo>
                <a:lnTo>
                  <a:pt x="2098" y="5238"/>
                </a:lnTo>
                <a:lnTo>
                  <a:pt x="2089" y="5261"/>
                </a:lnTo>
                <a:lnTo>
                  <a:pt x="2084" y="5286"/>
                </a:lnTo>
                <a:lnTo>
                  <a:pt x="2078" y="5313"/>
                </a:lnTo>
                <a:lnTo>
                  <a:pt x="2074" y="5343"/>
                </a:lnTo>
                <a:lnTo>
                  <a:pt x="2072" y="5373"/>
                </a:lnTo>
                <a:lnTo>
                  <a:pt x="2071" y="5404"/>
                </a:lnTo>
                <a:lnTo>
                  <a:pt x="2086" y="5466"/>
                </a:lnTo>
                <a:lnTo>
                  <a:pt x="2104" y="5526"/>
                </a:lnTo>
                <a:lnTo>
                  <a:pt x="2123" y="5586"/>
                </a:lnTo>
                <a:lnTo>
                  <a:pt x="2144" y="5645"/>
                </a:lnTo>
                <a:lnTo>
                  <a:pt x="2167" y="5703"/>
                </a:lnTo>
                <a:lnTo>
                  <a:pt x="2192" y="5761"/>
                </a:lnTo>
                <a:lnTo>
                  <a:pt x="2219" y="5818"/>
                </a:lnTo>
                <a:lnTo>
                  <a:pt x="2249" y="5875"/>
                </a:lnTo>
                <a:lnTo>
                  <a:pt x="2280" y="5930"/>
                </a:lnTo>
                <a:lnTo>
                  <a:pt x="2314" y="5984"/>
                </a:lnTo>
                <a:lnTo>
                  <a:pt x="2349" y="6039"/>
                </a:lnTo>
                <a:lnTo>
                  <a:pt x="2386" y="6092"/>
                </a:lnTo>
                <a:lnTo>
                  <a:pt x="2426" y="6145"/>
                </a:lnTo>
                <a:lnTo>
                  <a:pt x="2467" y="6197"/>
                </a:lnTo>
                <a:lnTo>
                  <a:pt x="2511" y="6248"/>
                </a:lnTo>
                <a:lnTo>
                  <a:pt x="2556" y="6299"/>
                </a:lnTo>
                <a:lnTo>
                  <a:pt x="2603" y="6348"/>
                </a:lnTo>
                <a:lnTo>
                  <a:pt x="2653" y="6397"/>
                </a:lnTo>
                <a:lnTo>
                  <a:pt x="2705" y="6445"/>
                </a:lnTo>
                <a:lnTo>
                  <a:pt x="2758" y="6492"/>
                </a:lnTo>
                <a:lnTo>
                  <a:pt x="2815" y="6540"/>
                </a:lnTo>
                <a:lnTo>
                  <a:pt x="2871" y="6586"/>
                </a:lnTo>
                <a:lnTo>
                  <a:pt x="2932" y="6631"/>
                </a:lnTo>
                <a:lnTo>
                  <a:pt x="2993" y="6676"/>
                </a:lnTo>
                <a:lnTo>
                  <a:pt x="3057" y="6719"/>
                </a:lnTo>
                <a:lnTo>
                  <a:pt x="3123" y="6763"/>
                </a:lnTo>
                <a:lnTo>
                  <a:pt x="3190" y="6805"/>
                </a:lnTo>
                <a:lnTo>
                  <a:pt x="3260" y="6847"/>
                </a:lnTo>
                <a:lnTo>
                  <a:pt x="3332" y="6887"/>
                </a:lnTo>
                <a:lnTo>
                  <a:pt x="3405" y="6928"/>
                </a:lnTo>
                <a:lnTo>
                  <a:pt x="3482" y="6967"/>
                </a:lnTo>
                <a:lnTo>
                  <a:pt x="3559" y="7006"/>
                </a:lnTo>
                <a:lnTo>
                  <a:pt x="3562" y="7025"/>
                </a:lnTo>
                <a:lnTo>
                  <a:pt x="3562" y="7044"/>
                </a:lnTo>
                <a:lnTo>
                  <a:pt x="3560" y="7061"/>
                </a:lnTo>
                <a:lnTo>
                  <a:pt x="3558" y="7068"/>
                </a:lnTo>
                <a:lnTo>
                  <a:pt x="3555" y="7075"/>
                </a:lnTo>
                <a:lnTo>
                  <a:pt x="3552" y="7082"/>
                </a:lnTo>
                <a:lnTo>
                  <a:pt x="3548" y="7089"/>
                </a:lnTo>
                <a:lnTo>
                  <a:pt x="3543" y="7095"/>
                </a:lnTo>
                <a:lnTo>
                  <a:pt x="3538" y="7101"/>
                </a:lnTo>
                <a:lnTo>
                  <a:pt x="3526" y="7110"/>
                </a:lnTo>
                <a:lnTo>
                  <a:pt x="3510" y="7120"/>
                </a:lnTo>
                <a:lnTo>
                  <a:pt x="3332" y="7144"/>
                </a:lnTo>
                <a:lnTo>
                  <a:pt x="3245" y="7159"/>
                </a:lnTo>
                <a:lnTo>
                  <a:pt x="3158" y="7173"/>
                </a:lnTo>
                <a:lnTo>
                  <a:pt x="3072" y="7187"/>
                </a:lnTo>
                <a:lnTo>
                  <a:pt x="2988" y="7202"/>
                </a:lnTo>
                <a:lnTo>
                  <a:pt x="2904" y="7218"/>
                </a:lnTo>
                <a:lnTo>
                  <a:pt x="2821" y="7234"/>
                </a:lnTo>
                <a:lnTo>
                  <a:pt x="2739" y="7252"/>
                </a:lnTo>
                <a:lnTo>
                  <a:pt x="2658" y="7270"/>
                </a:lnTo>
                <a:lnTo>
                  <a:pt x="2578" y="7287"/>
                </a:lnTo>
                <a:lnTo>
                  <a:pt x="2499" y="7306"/>
                </a:lnTo>
                <a:lnTo>
                  <a:pt x="2421" y="7325"/>
                </a:lnTo>
                <a:lnTo>
                  <a:pt x="2343" y="7345"/>
                </a:lnTo>
                <a:lnTo>
                  <a:pt x="2268" y="7365"/>
                </a:lnTo>
                <a:lnTo>
                  <a:pt x="2192" y="7387"/>
                </a:lnTo>
                <a:lnTo>
                  <a:pt x="2118" y="7408"/>
                </a:lnTo>
                <a:lnTo>
                  <a:pt x="2045" y="7430"/>
                </a:lnTo>
                <a:lnTo>
                  <a:pt x="1972" y="7453"/>
                </a:lnTo>
                <a:lnTo>
                  <a:pt x="1900" y="7476"/>
                </a:lnTo>
                <a:lnTo>
                  <a:pt x="1830" y="7500"/>
                </a:lnTo>
                <a:lnTo>
                  <a:pt x="1760" y="7524"/>
                </a:lnTo>
                <a:lnTo>
                  <a:pt x="1691" y="7548"/>
                </a:lnTo>
                <a:lnTo>
                  <a:pt x="1624" y="7574"/>
                </a:lnTo>
                <a:lnTo>
                  <a:pt x="1557" y="7600"/>
                </a:lnTo>
                <a:lnTo>
                  <a:pt x="1492" y="7628"/>
                </a:lnTo>
                <a:lnTo>
                  <a:pt x="1427" y="7655"/>
                </a:lnTo>
                <a:lnTo>
                  <a:pt x="1363" y="7682"/>
                </a:lnTo>
                <a:lnTo>
                  <a:pt x="1299" y="7710"/>
                </a:lnTo>
                <a:lnTo>
                  <a:pt x="1238" y="7740"/>
                </a:lnTo>
                <a:lnTo>
                  <a:pt x="1176" y="7769"/>
                </a:lnTo>
                <a:lnTo>
                  <a:pt x="1116" y="7799"/>
                </a:lnTo>
                <a:lnTo>
                  <a:pt x="1134" y="7884"/>
                </a:lnTo>
                <a:lnTo>
                  <a:pt x="1153" y="7969"/>
                </a:lnTo>
                <a:lnTo>
                  <a:pt x="1174" y="8054"/>
                </a:lnTo>
                <a:lnTo>
                  <a:pt x="1196" y="8139"/>
                </a:lnTo>
                <a:lnTo>
                  <a:pt x="1222" y="8224"/>
                </a:lnTo>
                <a:lnTo>
                  <a:pt x="1250" y="8308"/>
                </a:lnTo>
                <a:lnTo>
                  <a:pt x="1278" y="8393"/>
                </a:lnTo>
                <a:lnTo>
                  <a:pt x="1310" y="8478"/>
                </a:lnTo>
                <a:lnTo>
                  <a:pt x="1343" y="8563"/>
                </a:lnTo>
                <a:lnTo>
                  <a:pt x="1377" y="8648"/>
                </a:lnTo>
                <a:lnTo>
                  <a:pt x="1415" y="8733"/>
                </a:lnTo>
                <a:lnTo>
                  <a:pt x="1454" y="8818"/>
                </a:lnTo>
                <a:lnTo>
                  <a:pt x="1495" y="8903"/>
                </a:lnTo>
                <a:lnTo>
                  <a:pt x="1538" y="8988"/>
                </a:lnTo>
                <a:lnTo>
                  <a:pt x="1583" y="9074"/>
                </a:lnTo>
                <a:lnTo>
                  <a:pt x="1630" y="9159"/>
                </a:lnTo>
                <a:lnTo>
                  <a:pt x="1678" y="9242"/>
                </a:lnTo>
                <a:lnTo>
                  <a:pt x="1730" y="9328"/>
                </a:lnTo>
                <a:lnTo>
                  <a:pt x="1782" y="9413"/>
                </a:lnTo>
                <a:lnTo>
                  <a:pt x="1838" y="9498"/>
                </a:lnTo>
                <a:lnTo>
                  <a:pt x="1895" y="9583"/>
                </a:lnTo>
                <a:lnTo>
                  <a:pt x="1954" y="9668"/>
                </a:lnTo>
                <a:lnTo>
                  <a:pt x="2015" y="9753"/>
                </a:lnTo>
                <a:lnTo>
                  <a:pt x="2078" y="9838"/>
                </a:lnTo>
                <a:lnTo>
                  <a:pt x="2143" y="9923"/>
                </a:lnTo>
                <a:lnTo>
                  <a:pt x="2210" y="10008"/>
                </a:lnTo>
                <a:lnTo>
                  <a:pt x="2278" y="10093"/>
                </a:lnTo>
                <a:lnTo>
                  <a:pt x="2349" y="10178"/>
                </a:lnTo>
                <a:lnTo>
                  <a:pt x="2423" y="10262"/>
                </a:lnTo>
                <a:lnTo>
                  <a:pt x="2497" y="10347"/>
                </a:lnTo>
                <a:lnTo>
                  <a:pt x="2575" y="10432"/>
                </a:lnTo>
                <a:lnTo>
                  <a:pt x="2653" y="10517"/>
                </a:lnTo>
                <a:lnTo>
                  <a:pt x="2718" y="10549"/>
                </a:lnTo>
                <a:lnTo>
                  <a:pt x="7604" y="9336"/>
                </a:lnTo>
                <a:lnTo>
                  <a:pt x="7474" y="8867"/>
                </a:lnTo>
                <a:lnTo>
                  <a:pt x="7475" y="8834"/>
                </a:lnTo>
                <a:lnTo>
                  <a:pt x="7477" y="8802"/>
                </a:lnTo>
                <a:lnTo>
                  <a:pt x="7479" y="8769"/>
                </a:lnTo>
                <a:lnTo>
                  <a:pt x="7482" y="8737"/>
                </a:lnTo>
                <a:lnTo>
                  <a:pt x="7486" y="8705"/>
                </a:lnTo>
                <a:lnTo>
                  <a:pt x="7491" y="8673"/>
                </a:lnTo>
                <a:lnTo>
                  <a:pt x="7497" y="8641"/>
                </a:lnTo>
                <a:lnTo>
                  <a:pt x="7503" y="8609"/>
                </a:lnTo>
                <a:lnTo>
                  <a:pt x="7510" y="8577"/>
                </a:lnTo>
                <a:lnTo>
                  <a:pt x="7518" y="8547"/>
                </a:lnTo>
                <a:lnTo>
                  <a:pt x="7526" y="8516"/>
                </a:lnTo>
                <a:lnTo>
                  <a:pt x="7536" y="8484"/>
                </a:lnTo>
                <a:lnTo>
                  <a:pt x="7545" y="8453"/>
                </a:lnTo>
                <a:lnTo>
                  <a:pt x="7557" y="8423"/>
                </a:lnTo>
                <a:lnTo>
                  <a:pt x="7568" y="8393"/>
                </a:lnTo>
                <a:lnTo>
                  <a:pt x="7581" y="8362"/>
                </a:lnTo>
                <a:lnTo>
                  <a:pt x="7594" y="8332"/>
                </a:lnTo>
                <a:lnTo>
                  <a:pt x="7608" y="8302"/>
                </a:lnTo>
                <a:lnTo>
                  <a:pt x="7622" y="8273"/>
                </a:lnTo>
                <a:lnTo>
                  <a:pt x="7637" y="8243"/>
                </a:lnTo>
                <a:lnTo>
                  <a:pt x="7654" y="8214"/>
                </a:lnTo>
                <a:lnTo>
                  <a:pt x="7670" y="8184"/>
                </a:lnTo>
                <a:lnTo>
                  <a:pt x="7688" y="8154"/>
                </a:lnTo>
                <a:lnTo>
                  <a:pt x="7707" y="8126"/>
                </a:lnTo>
                <a:lnTo>
                  <a:pt x="7726" y="8097"/>
                </a:lnTo>
                <a:lnTo>
                  <a:pt x="7746" y="8068"/>
                </a:lnTo>
                <a:lnTo>
                  <a:pt x="7767" y="8040"/>
                </a:lnTo>
                <a:lnTo>
                  <a:pt x="7788" y="8012"/>
                </a:lnTo>
                <a:lnTo>
                  <a:pt x="7834" y="7956"/>
                </a:lnTo>
                <a:lnTo>
                  <a:pt x="7883" y="7901"/>
                </a:lnTo>
                <a:lnTo>
                  <a:pt x="7935" y="7845"/>
                </a:lnTo>
                <a:lnTo>
                  <a:pt x="7989" y="7792"/>
                </a:lnTo>
                <a:lnTo>
                  <a:pt x="8047" y="7737"/>
                </a:lnTo>
                <a:lnTo>
                  <a:pt x="8107" y="7686"/>
                </a:lnTo>
                <a:lnTo>
                  <a:pt x="8171" y="7632"/>
                </a:lnTo>
                <a:lnTo>
                  <a:pt x="8238" y="7582"/>
                </a:lnTo>
                <a:lnTo>
                  <a:pt x="8308" y="7531"/>
                </a:lnTo>
                <a:lnTo>
                  <a:pt x="8381" y="7480"/>
                </a:lnTo>
                <a:lnTo>
                  <a:pt x="8457" y="7432"/>
                </a:lnTo>
                <a:lnTo>
                  <a:pt x="8536" y="7382"/>
                </a:lnTo>
                <a:lnTo>
                  <a:pt x="8619" y="7333"/>
                </a:lnTo>
                <a:lnTo>
                  <a:pt x="8704" y="7286"/>
                </a:lnTo>
                <a:lnTo>
                  <a:pt x="8792" y="7240"/>
                </a:lnTo>
                <a:lnTo>
                  <a:pt x="8883" y="7193"/>
                </a:lnTo>
                <a:lnTo>
                  <a:pt x="8978" y="7148"/>
                </a:lnTo>
                <a:lnTo>
                  <a:pt x="9076" y="7103"/>
                </a:lnTo>
                <a:lnTo>
                  <a:pt x="9042" y="7094"/>
                </a:lnTo>
                <a:lnTo>
                  <a:pt x="9004" y="7081"/>
                </a:lnTo>
                <a:lnTo>
                  <a:pt x="8962" y="7064"/>
                </a:lnTo>
                <a:lnTo>
                  <a:pt x="8919" y="7044"/>
                </a:lnTo>
                <a:lnTo>
                  <a:pt x="8870" y="7020"/>
                </a:lnTo>
                <a:lnTo>
                  <a:pt x="8818" y="6993"/>
                </a:lnTo>
                <a:lnTo>
                  <a:pt x="8763" y="6963"/>
                </a:lnTo>
                <a:lnTo>
                  <a:pt x="8704" y="6929"/>
                </a:lnTo>
                <a:lnTo>
                  <a:pt x="8641" y="6892"/>
                </a:lnTo>
                <a:lnTo>
                  <a:pt x="8575" y="6852"/>
                </a:lnTo>
                <a:lnTo>
                  <a:pt x="8505" y="6808"/>
                </a:lnTo>
                <a:lnTo>
                  <a:pt x="8433" y="6761"/>
                </a:lnTo>
                <a:lnTo>
                  <a:pt x="8357" y="6710"/>
                </a:lnTo>
                <a:lnTo>
                  <a:pt x="8276" y="6655"/>
                </a:lnTo>
                <a:lnTo>
                  <a:pt x="8192" y="6598"/>
                </a:lnTo>
                <a:lnTo>
                  <a:pt x="8105" y="6537"/>
                </a:lnTo>
                <a:lnTo>
                  <a:pt x="8084" y="6566"/>
                </a:lnTo>
                <a:lnTo>
                  <a:pt x="8068" y="6589"/>
                </a:lnTo>
                <a:lnTo>
                  <a:pt x="8060" y="6607"/>
                </a:lnTo>
                <a:lnTo>
                  <a:pt x="8058" y="6613"/>
                </a:lnTo>
                <a:lnTo>
                  <a:pt x="8057" y="6618"/>
                </a:lnTo>
                <a:lnTo>
                  <a:pt x="8027" y="6651"/>
                </a:lnTo>
                <a:lnTo>
                  <a:pt x="7997" y="6681"/>
                </a:lnTo>
                <a:lnTo>
                  <a:pt x="7969" y="6710"/>
                </a:lnTo>
                <a:lnTo>
                  <a:pt x="7941" y="6736"/>
                </a:lnTo>
                <a:lnTo>
                  <a:pt x="7912" y="6759"/>
                </a:lnTo>
                <a:lnTo>
                  <a:pt x="7886" y="6781"/>
                </a:lnTo>
                <a:lnTo>
                  <a:pt x="7859" y="6800"/>
                </a:lnTo>
                <a:lnTo>
                  <a:pt x="7834" y="6816"/>
                </a:lnTo>
                <a:lnTo>
                  <a:pt x="7810" y="6830"/>
                </a:lnTo>
                <a:lnTo>
                  <a:pt x="7785" y="6842"/>
                </a:lnTo>
                <a:lnTo>
                  <a:pt x="7761" y="6850"/>
                </a:lnTo>
                <a:lnTo>
                  <a:pt x="7738" y="6857"/>
                </a:lnTo>
                <a:lnTo>
                  <a:pt x="7715" y="6862"/>
                </a:lnTo>
                <a:lnTo>
                  <a:pt x="7694" y="6863"/>
                </a:lnTo>
                <a:lnTo>
                  <a:pt x="7673" y="6863"/>
                </a:lnTo>
                <a:lnTo>
                  <a:pt x="7653" y="6861"/>
                </a:lnTo>
                <a:lnTo>
                  <a:pt x="7638" y="6865"/>
                </a:lnTo>
                <a:lnTo>
                  <a:pt x="7623" y="6867"/>
                </a:lnTo>
                <a:lnTo>
                  <a:pt x="7609" y="6869"/>
                </a:lnTo>
                <a:lnTo>
                  <a:pt x="7594" y="6870"/>
                </a:lnTo>
                <a:lnTo>
                  <a:pt x="7578" y="6870"/>
                </a:lnTo>
                <a:lnTo>
                  <a:pt x="7563" y="6870"/>
                </a:lnTo>
                <a:lnTo>
                  <a:pt x="7547" y="6869"/>
                </a:lnTo>
                <a:lnTo>
                  <a:pt x="7531" y="6867"/>
                </a:lnTo>
                <a:lnTo>
                  <a:pt x="7514" y="6863"/>
                </a:lnTo>
                <a:lnTo>
                  <a:pt x="7498" y="6860"/>
                </a:lnTo>
                <a:lnTo>
                  <a:pt x="7481" y="6855"/>
                </a:lnTo>
                <a:lnTo>
                  <a:pt x="7464" y="6850"/>
                </a:lnTo>
                <a:lnTo>
                  <a:pt x="7429" y="6836"/>
                </a:lnTo>
                <a:lnTo>
                  <a:pt x="7394" y="6820"/>
                </a:lnTo>
                <a:lnTo>
                  <a:pt x="7356" y="6801"/>
                </a:lnTo>
                <a:lnTo>
                  <a:pt x="7318" y="6777"/>
                </a:lnTo>
                <a:lnTo>
                  <a:pt x="7279" y="6751"/>
                </a:lnTo>
                <a:lnTo>
                  <a:pt x="7239" y="6720"/>
                </a:lnTo>
                <a:lnTo>
                  <a:pt x="7199" y="6688"/>
                </a:lnTo>
                <a:lnTo>
                  <a:pt x="7157" y="6652"/>
                </a:lnTo>
                <a:lnTo>
                  <a:pt x="7114" y="6612"/>
                </a:lnTo>
                <a:lnTo>
                  <a:pt x="7070" y="6569"/>
                </a:lnTo>
                <a:lnTo>
                  <a:pt x="7050" y="6531"/>
                </a:lnTo>
                <a:lnTo>
                  <a:pt x="7032" y="6492"/>
                </a:lnTo>
                <a:lnTo>
                  <a:pt x="7015" y="6455"/>
                </a:lnTo>
                <a:lnTo>
                  <a:pt x="6999" y="6418"/>
                </a:lnTo>
                <a:lnTo>
                  <a:pt x="6984" y="6380"/>
                </a:lnTo>
                <a:lnTo>
                  <a:pt x="6971" y="6344"/>
                </a:lnTo>
                <a:lnTo>
                  <a:pt x="6959" y="6307"/>
                </a:lnTo>
                <a:lnTo>
                  <a:pt x="6949" y="6270"/>
                </a:lnTo>
                <a:lnTo>
                  <a:pt x="6939" y="6234"/>
                </a:lnTo>
                <a:lnTo>
                  <a:pt x="6931" y="6198"/>
                </a:lnTo>
                <a:lnTo>
                  <a:pt x="6924" y="6162"/>
                </a:lnTo>
                <a:lnTo>
                  <a:pt x="6918" y="6126"/>
                </a:lnTo>
                <a:lnTo>
                  <a:pt x="6914" y="6091"/>
                </a:lnTo>
                <a:lnTo>
                  <a:pt x="6911" y="6057"/>
                </a:lnTo>
                <a:lnTo>
                  <a:pt x="6908" y="6021"/>
                </a:lnTo>
                <a:lnTo>
                  <a:pt x="6908" y="5987"/>
                </a:lnTo>
                <a:lnTo>
                  <a:pt x="6910" y="5943"/>
                </a:lnTo>
                <a:lnTo>
                  <a:pt x="6912" y="5901"/>
                </a:lnTo>
                <a:lnTo>
                  <a:pt x="6917" y="5860"/>
                </a:lnTo>
                <a:lnTo>
                  <a:pt x="6924" y="5821"/>
                </a:lnTo>
                <a:lnTo>
                  <a:pt x="6933" y="5784"/>
                </a:lnTo>
                <a:lnTo>
                  <a:pt x="6945" y="5747"/>
                </a:lnTo>
                <a:lnTo>
                  <a:pt x="6958" y="5713"/>
                </a:lnTo>
                <a:lnTo>
                  <a:pt x="6973" y="5680"/>
                </a:lnTo>
                <a:lnTo>
                  <a:pt x="6957" y="5678"/>
                </a:lnTo>
                <a:lnTo>
                  <a:pt x="6940" y="5680"/>
                </a:lnTo>
                <a:lnTo>
                  <a:pt x="6923" y="5681"/>
                </a:lnTo>
                <a:lnTo>
                  <a:pt x="6906" y="5683"/>
                </a:lnTo>
                <a:lnTo>
                  <a:pt x="6888" y="5687"/>
                </a:lnTo>
                <a:lnTo>
                  <a:pt x="6871" y="5691"/>
                </a:lnTo>
                <a:lnTo>
                  <a:pt x="6853" y="5697"/>
                </a:lnTo>
                <a:lnTo>
                  <a:pt x="6834" y="5703"/>
                </a:lnTo>
                <a:lnTo>
                  <a:pt x="6816" y="5712"/>
                </a:lnTo>
                <a:lnTo>
                  <a:pt x="6797" y="5720"/>
                </a:lnTo>
                <a:lnTo>
                  <a:pt x="6777" y="5729"/>
                </a:lnTo>
                <a:lnTo>
                  <a:pt x="6758" y="5740"/>
                </a:lnTo>
                <a:lnTo>
                  <a:pt x="6738" y="5752"/>
                </a:lnTo>
                <a:lnTo>
                  <a:pt x="6718" y="5765"/>
                </a:lnTo>
                <a:lnTo>
                  <a:pt x="6678" y="5793"/>
                </a:lnTo>
                <a:lnTo>
                  <a:pt x="6636" y="5825"/>
                </a:lnTo>
                <a:lnTo>
                  <a:pt x="6592" y="5862"/>
                </a:lnTo>
                <a:lnTo>
                  <a:pt x="6548" y="5902"/>
                </a:lnTo>
                <a:lnTo>
                  <a:pt x="6502" y="5947"/>
                </a:lnTo>
                <a:lnTo>
                  <a:pt x="6456" y="5995"/>
                </a:lnTo>
                <a:lnTo>
                  <a:pt x="6409" y="6047"/>
                </a:lnTo>
                <a:lnTo>
                  <a:pt x="6359" y="6104"/>
                </a:lnTo>
                <a:lnTo>
                  <a:pt x="6310" y="6165"/>
                </a:lnTo>
                <a:lnTo>
                  <a:pt x="6228" y="6100"/>
                </a:lnTo>
                <a:lnTo>
                  <a:pt x="6240" y="6079"/>
                </a:lnTo>
                <a:lnTo>
                  <a:pt x="6252" y="6058"/>
                </a:lnTo>
                <a:lnTo>
                  <a:pt x="6266" y="6036"/>
                </a:lnTo>
                <a:lnTo>
                  <a:pt x="6280" y="6014"/>
                </a:lnTo>
                <a:lnTo>
                  <a:pt x="6298" y="5990"/>
                </a:lnTo>
                <a:lnTo>
                  <a:pt x="6316" y="5967"/>
                </a:lnTo>
                <a:lnTo>
                  <a:pt x="6356" y="5916"/>
                </a:lnTo>
                <a:lnTo>
                  <a:pt x="6403" y="5863"/>
                </a:lnTo>
                <a:lnTo>
                  <a:pt x="6455" y="5807"/>
                </a:lnTo>
                <a:lnTo>
                  <a:pt x="6513" y="5748"/>
                </a:lnTo>
                <a:lnTo>
                  <a:pt x="6577" y="5687"/>
                </a:lnTo>
                <a:lnTo>
                  <a:pt x="6593" y="5673"/>
                </a:lnTo>
                <a:lnTo>
                  <a:pt x="6611" y="5657"/>
                </a:lnTo>
                <a:lnTo>
                  <a:pt x="6629" y="5644"/>
                </a:lnTo>
                <a:lnTo>
                  <a:pt x="6646" y="5631"/>
                </a:lnTo>
                <a:lnTo>
                  <a:pt x="6665" y="5619"/>
                </a:lnTo>
                <a:lnTo>
                  <a:pt x="6684" y="5609"/>
                </a:lnTo>
                <a:lnTo>
                  <a:pt x="6704" y="5599"/>
                </a:lnTo>
                <a:lnTo>
                  <a:pt x="6724" y="5590"/>
                </a:lnTo>
                <a:lnTo>
                  <a:pt x="6744" y="5582"/>
                </a:lnTo>
                <a:lnTo>
                  <a:pt x="6764" y="5575"/>
                </a:lnTo>
                <a:lnTo>
                  <a:pt x="6786" y="5567"/>
                </a:lnTo>
                <a:lnTo>
                  <a:pt x="6808" y="5562"/>
                </a:lnTo>
                <a:lnTo>
                  <a:pt x="6829" y="5557"/>
                </a:lnTo>
                <a:lnTo>
                  <a:pt x="6852" y="5553"/>
                </a:lnTo>
                <a:lnTo>
                  <a:pt x="6875" y="5550"/>
                </a:lnTo>
                <a:lnTo>
                  <a:pt x="6898" y="5547"/>
                </a:lnTo>
                <a:lnTo>
                  <a:pt x="6921" y="5546"/>
                </a:lnTo>
                <a:lnTo>
                  <a:pt x="6946" y="5546"/>
                </a:lnTo>
                <a:lnTo>
                  <a:pt x="6971" y="5546"/>
                </a:lnTo>
                <a:lnTo>
                  <a:pt x="6996" y="5547"/>
                </a:lnTo>
                <a:lnTo>
                  <a:pt x="7021" y="5550"/>
                </a:lnTo>
                <a:lnTo>
                  <a:pt x="7047" y="5553"/>
                </a:lnTo>
                <a:lnTo>
                  <a:pt x="7073" y="5557"/>
                </a:lnTo>
                <a:lnTo>
                  <a:pt x="7100" y="5562"/>
                </a:lnTo>
                <a:lnTo>
                  <a:pt x="7127" y="5567"/>
                </a:lnTo>
                <a:lnTo>
                  <a:pt x="7154" y="5573"/>
                </a:lnTo>
                <a:lnTo>
                  <a:pt x="7182" y="5580"/>
                </a:lnTo>
                <a:lnTo>
                  <a:pt x="7211" y="5589"/>
                </a:lnTo>
                <a:lnTo>
                  <a:pt x="7269" y="5609"/>
                </a:lnTo>
                <a:lnTo>
                  <a:pt x="7329" y="5631"/>
                </a:lnTo>
                <a:lnTo>
                  <a:pt x="7477" y="5778"/>
                </a:lnTo>
                <a:lnTo>
                  <a:pt x="7615" y="5912"/>
                </a:lnTo>
                <a:lnTo>
                  <a:pt x="7742" y="6035"/>
                </a:lnTo>
                <a:lnTo>
                  <a:pt x="7858" y="6145"/>
                </a:lnTo>
                <a:lnTo>
                  <a:pt x="7964" y="6242"/>
                </a:lnTo>
                <a:lnTo>
                  <a:pt x="8060" y="6326"/>
                </a:lnTo>
                <a:lnTo>
                  <a:pt x="8145" y="6397"/>
                </a:lnTo>
                <a:lnTo>
                  <a:pt x="8183" y="6429"/>
                </a:lnTo>
                <a:lnTo>
                  <a:pt x="8218" y="6456"/>
                </a:lnTo>
                <a:lnTo>
                  <a:pt x="8287" y="6509"/>
                </a:lnTo>
                <a:lnTo>
                  <a:pt x="8355" y="6561"/>
                </a:lnTo>
                <a:lnTo>
                  <a:pt x="8424" y="6609"/>
                </a:lnTo>
                <a:lnTo>
                  <a:pt x="8492" y="6655"/>
                </a:lnTo>
                <a:lnTo>
                  <a:pt x="8561" y="6699"/>
                </a:lnTo>
                <a:lnTo>
                  <a:pt x="8628" y="6740"/>
                </a:lnTo>
                <a:lnTo>
                  <a:pt x="8697" y="6779"/>
                </a:lnTo>
                <a:lnTo>
                  <a:pt x="8764" y="6816"/>
                </a:lnTo>
                <a:lnTo>
                  <a:pt x="8833" y="6850"/>
                </a:lnTo>
                <a:lnTo>
                  <a:pt x="8900" y="6882"/>
                </a:lnTo>
                <a:lnTo>
                  <a:pt x="8967" y="6912"/>
                </a:lnTo>
                <a:lnTo>
                  <a:pt x="9035" y="6938"/>
                </a:lnTo>
                <a:lnTo>
                  <a:pt x="9102" y="6963"/>
                </a:lnTo>
                <a:lnTo>
                  <a:pt x="9169" y="6985"/>
                </a:lnTo>
                <a:lnTo>
                  <a:pt x="9235" y="7005"/>
                </a:lnTo>
                <a:lnTo>
                  <a:pt x="9303" y="7022"/>
                </a:lnTo>
                <a:lnTo>
                  <a:pt x="9312" y="7020"/>
                </a:lnTo>
                <a:lnTo>
                  <a:pt x="9323" y="7020"/>
                </a:lnTo>
                <a:lnTo>
                  <a:pt x="9333" y="7020"/>
                </a:lnTo>
                <a:lnTo>
                  <a:pt x="9345" y="7022"/>
                </a:lnTo>
                <a:lnTo>
                  <a:pt x="9356" y="7023"/>
                </a:lnTo>
                <a:lnTo>
                  <a:pt x="9368" y="7026"/>
                </a:lnTo>
                <a:lnTo>
                  <a:pt x="9379" y="7030"/>
                </a:lnTo>
                <a:lnTo>
                  <a:pt x="9391" y="7035"/>
                </a:lnTo>
                <a:lnTo>
                  <a:pt x="9416" y="7046"/>
                </a:lnTo>
                <a:lnTo>
                  <a:pt x="9442" y="7062"/>
                </a:lnTo>
                <a:lnTo>
                  <a:pt x="9469" y="7081"/>
                </a:lnTo>
                <a:lnTo>
                  <a:pt x="9496" y="7103"/>
                </a:lnTo>
                <a:lnTo>
                  <a:pt x="9422" y="7124"/>
                </a:lnTo>
                <a:lnTo>
                  <a:pt x="9350" y="7146"/>
                </a:lnTo>
                <a:lnTo>
                  <a:pt x="9278" y="7168"/>
                </a:lnTo>
                <a:lnTo>
                  <a:pt x="9208" y="7192"/>
                </a:lnTo>
                <a:lnTo>
                  <a:pt x="9138" y="7217"/>
                </a:lnTo>
                <a:lnTo>
                  <a:pt x="9071" y="7241"/>
                </a:lnTo>
                <a:lnTo>
                  <a:pt x="9005" y="7269"/>
                </a:lnTo>
                <a:lnTo>
                  <a:pt x="8940" y="7296"/>
                </a:lnTo>
                <a:lnTo>
                  <a:pt x="8875" y="7324"/>
                </a:lnTo>
                <a:lnTo>
                  <a:pt x="8814" y="7352"/>
                </a:lnTo>
                <a:lnTo>
                  <a:pt x="8752" y="7383"/>
                </a:lnTo>
                <a:lnTo>
                  <a:pt x="8692" y="7414"/>
                </a:lnTo>
                <a:lnTo>
                  <a:pt x="8633" y="7446"/>
                </a:lnTo>
                <a:lnTo>
                  <a:pt x="8576" y="7479"/>
                </a:lnTo>
                <a:lnTo>
                  <a:pt x="8520" y="7513"/>
                </a:lnTo>
                <a:lnTo>
                  <a:pt x="8465" y="7548"/>
                </a:lnTo>
                <a:lnTo>
                  <a:pt x="8412" y="7584"/>
                </a:lnTo>
                <a:lnTo>
                  <a:pt x="8360" y="7621"/>
                </a:lnTo>
                <a:lnTo>
                  <a:pt x="8309" y="7658"/>
                </a:lnTo>
                <a:lnTo>
                  <a:pt x="8260" y="7697"/>
                </a:lnTo>
                <a:lnTo>
                  <a:pt x="8211" y="7737"/>
                </a:lnTo>
                <a:lnTo>
                  <a:pt x="8164" y="7778"/>
                </a:lnTo>
                <a:lnTo>
                  <a:pt x="8118" y="7819"/>
                </a:lnTo>
                <a:lnTo>
                  <a:pt x="8074" y="7862"/>
                </a:lnTo>
                <a:lnTo>
                  <a:pt x="8031" y="7905"/>
                </a:lnTo>
                <a:lnTo>
                  <a:pt x="7989" y="7949"/>
                </a:lnTo>
                <a:lnTo>
                  <a:pt x="7949" y="7995"/>
                </a:lnTo>
                <a:lnTo>
                  <a:pt x="7910" y="8041"/>
                </a:lnTo>
                <a:lnTo>
                  <a:pt x="7871" y="8088"/>
                </a:lnTo>
                <a:lnTo>
                  <a:pt x="7834" y="8137"/>
                </a:lnTo>
                <a:lnTo>
                  <a:pt x="7800" y="8185"/>
                </a:lnTo>
                <a:lnTo>
                  <a:pt x="7766" y="8236"/>
                </a:lnTo>
                <a:lnTo>
                  <a:pt x="7735" y="8349"/>
                </a:lnTo>
                <a:lnTo>
                  <a:pt x="7709" y="8455"/>
                </a:lnTo>
                <a:lnTo>
                  <a:pt x="7687" y="8551"/>
                </a:lnTo>
                <a:lnTo>
                  <a:pt x="7668" y="8640"/>
                </a:lnTo>
                <a:lnTo>
                  <a:pt x="7654" y="8722"/>
                </a:lnTo>
                <a:lnTo>
                  <a:pt x="7649" y="8758"/>
                </a:lnTo>
                <a:lnTo>
                  <a:pt x="7644" y="8794"/>
                </a:lnTo>
                <a:lnTo>
                  <a:pt x="7641" y="8828"/>
                </a:lnTo>
                <a:lnTo>
                  <a:pt x="7638" y="8859"/>
                </a:lnTo>
                <a:lnTo>
                  <a:pt x="7637" y="8888"/>
                </a:lnTo>
                <a:lnTo>
                  <a:pt x="7636" y="8915"/>
                </a:lnTo>
                <a:lnTo>
                  <a:pt x="7637" y="8945"/>
                </a:lnTo>
                <a:lnTo>
                  <a:pt x="7638" y="8974"/>
                </a:lnTo>
                <a:lnTo>
                  <a:pt x="7641" y="9003"/>
                </a:lnTo>
                <a:lnTo>
                  <a:pt x="7644" y="9031"/>
                </a:lnTo>
                <a:lnTo>
                  <a:pt x="7649" y="9058"/>
                </a:lnTo>
                <a:lnTo>
                  <a:pt x="7654" y="9084"/>
                </a:lnTo>
                <a:lnTo>
                  <a:pt x="7661" y="9109"/>
                </a:lnTo>
                <a:lnTo>
                  <a:pt x="7668" y="9134"/>
                </a:lnTo>
                <a:lnTo>
                  <a:pt x="7677" y="9157"/>
                </a:lnTo>
                <a:lnTo>
                  <a:pt x="7687" y="9181"/>
                </a:lnTo>
                <a:lnTo>
                  <a:pt x="7697" y="9203"/>
                </a:lnTo>
                <a:lnTo>
                  <a:pt x="7709" y="9225"/>
                </a:lnTo>
                <a:lnTo>
                  <a:pt x="7721" y="9246"/>
                </a:lnTo>
                <a:lnTo>
                  <a:pt x="7735" y="9266"/>
                </a:lnTo>
                <a:lnTo>
                  <a:pt x="7751" y="9285"/>
                </a:lnTo>
                <a:lnTo>
                  <a:pt x="7766" y="9304"/>
                </a:lnTo>
                <a:lnTo>
                  <a:pt x="7779" y="9296"/>
                </a:lnTo>
                <a:lnTo>
                  <a:pt x="7794" y="9287"/>
                </a:lnTo>
                <a:lnTo>
                  <a:pt x="7811" y="9280"/>
                </a:lnTo>
                <a:lnTo>
                  <a:pt x="7831" y="9272"/>
                </a:lnTo>
                <a:lnTo>
                  <a:pt x="7851" y="9265"/>
                </a:lnTo>
                <a:lnTo>
                  <a:pt x="7875" y="9258"/>
                </a:lnTo>
                <a:lnTo>
                  <a:pt x="7928" y="9244"/>
                </a:lnTo>
                <a:lnTo>
                  <a:pt x="7988" y="9229"/>
                </a:lnTo>
                <a:lnTo>
                  <a:pt x="8057" y="9215"/>
                </a:lnTo>
                <a:lnTo>
                  <a:pt x="8133" y="9202"/>
                </a:lnTo>
                <a:lnTo>
                  <a:pt x="8218" y="9190"/>
                </a:lnTo>
                <a:lnTo>
                  <a:pt x="8866" y="9546"/>
                </a:lnTo>
                <a:lnTo>
                  <a:pt x="8949" y="9537"/>
                </a:lnTo>
                <a:lnTo>
                  <a:pt x="9040" y="9525"/>
                </a:lnTo>
                <a:lnTo>
                  <a:pt x="9138" y="9508"/>
                </a:lnTo>
                <a:lnTo>
                  <a:pt x="9242" y="9489"/>
                </a:lnTo>
                <a:lnTo>
                  <a:pt x="9352" y="9468"/>
                </a:lnTo>
                <a:lnTo>
                  <a:pt x="9469" y="9443"/>
                </a:lnTo>
                <a:lnTo>
                  <a:pt x="9593" y="9415"/>
                </a:lnTo>
                <a:lnTo>
                  <a:pt x="9723" y="9384"/>
                </a:lnTo>
                <a:lnTo>
                  <a:pt x="9867" y="9346"/>
                </a:lnTo>
                <a:lnTo>
                  <a:pt x="10001" y="9312"/>
                </a:lnTo>
                <a:lnTo>
                  <a:pt x="10122" y="9281"/>
                </a:lnTo>
                <a:lnTo>
                  <a:pt x="10232" y="9255"/>
                </a:lnTo>
                <a:lnTo>
                  <a:pt x="10333" y="9233"/>
                </a:lnTo>
                <a:lnTo>
                  <a:pt x="10421" y="9215"/>
                </a:lnTo>
                <a:lnTo>
                  <a:pt x="10498" y="9201"/>
                </a:lnTo>
                <a:lnTo>
                  <a:pt x="10564" y="9190"/>
                </a:lnTo>
                <a:lnTo>
                  <a:pt x="10726" y="9012"/>
                </a:lnTo>
                <a:lnTo>
                  <a:pt x="9335" y="8932"/>
                </a:lnTo>
                <a:lnTo>
                  <a:pt x="9286" y="8899"/>
                </a:lnTo>
                <a:lnTo>
                  <a:pt x="9351" y="8770"/>
                </a:lnTo>
                <a:lnTo>
                  <a:pt x="10839" y="8850"/>
                </a:lnTo>
                <a:lnTo>
                  <a:pt x="10877" y="8785"/>
                </a:lnTo>
                <a:lnTo>
                  <a:pt x="10911" y="8720"/>
                </a:lnTo>
                <a:lnTo>
                  <a:pt x="10944" y="8654"/>
                </a:lnTo>
                <a:lnTo>
                  <a:pt x="10974" y="8589"/>
                </a:lnTo>
                <a:lnTo>
                  <a:pt x="11001" y="8522"/>
                </a:lnTo>
                <a:lnTo>
                  <a:pt x="11027" y="8456"/>
                </a:lnTo>
                <a:lnTo>
                  <a:pt x="11050" y="8388"/>
                </a:lnTo>
                <a:lnTo>
                  <a:pt x="11070" y="8321"/>
                </a:lnTo>
                <a:lnTo>
                  <a:pt x="11089" y="8253"/>
                </a:lnTo>
                <a:lnTo>
                  <a:pt x="11104" y="8184"/>
                </a:lnTo>
                <a:lnTo>
                  <a:pt x="11117" y="8116"/>
                </a:lnTo>
                <a:lnTo>
                  <a:pt x="11127" y="8047"/>
                </a:lnTo>
                <a:lnTo>
                  <a:pt x="11136" y="7977"/>
                </a:lnTo>
                <a:lnTo>
                  <a:pt x="11142" y="7908"/>
                </a:lnTo>
                <a:lnTo>
                  <a:pt x="11145" y="7837"/>
                </a:lnTo>
                <a:lnTo>
                  <a:pt x="11146" y="7767"/>
                </a:lnTo>
                <a:lnTo>
                  <a:pt x="11146" y="7726"/>
                </a:lnTo>
                <a:lnTo>
                  <a:pt x="11145" y="7686"/>
                </a:lnTo>
                <a:lnTo>
                  <a:pt x="11143" y="7645"/>
                </a:lnTo>
                <a:lnTo>
                  <a:pt x="11139" y="7605"/>
                </a:lnTo>
                <a:lnTo>
                  <a:pt x="11135" y="7564"/>
                </a:lnTo>
                <a:lnTo>
                  <a:pt x="11129" y="7524"/>
                </a:lnTo>
                <a:lnTo>
                  <a:pt x="11122" y="7484"/>
                </a:lnTo>
                <a:lnTo>
                  <a:pt x="11114" y="7443"/>
                </a:lnTo>
                <a:close/>
                <a:moveTo>
                  <a:pt x="9448" y="2589"/>
                </a:moveTo>
                <a:lnTo>
                  <a:pt x="9351" y="2589"/>
                </a:lnTo>
                <a:lnTo>
                  <a:pt x="8979" y="3025"/>
                </a:lnTo>
                <a:lnTo>
                  <a:pt x="8947" y="3056"/>
                </a:lnTo>
                <a:lnTo>
                  <a:pt x="8914" y="3087"/>
                </a:lnTo>
                <a:lnTo>
                  <a:pt x="8881" y="3115"/>
                </a:lnTo>
                <a:lnTo>
                  <a:pt x="8846" y="3143"/>
                </a:lnTo>
                <a:lnTo>
                  <a:pt x="8810" y="3171"/>
                </a:lnTo>
                <a:lnTo>
                  <a:pt x="8773" y="3197"/>
                </a:lnTo>
                <a:lnTo>
                  <a:pt x="8736" y="3221"/>
                </a:lnTo>
                <a:lnTo>
                  <a:pt x="8697" y="3245"/>
                </a:lnTo>
                <a:lnTo>
                  <a:pt x="8658" y="3269"/>
                </a:lnTo>
                <a:lnTo>
                  <a:pt x="8616" y="3290"/>
                </a:lnTo>
                <a:lnTo>
                  <a:pt x="8575" y="3311"/>
                </a:lnTo>
                <a:lnTo>
                  <a:pt x="8533" y="3331"/>
                </a:lnTo>
                <a:lnTo>
                  <a:pt x="8489" y="3350"/>
                </a:lnTo>
                <a:lnTo>
                  <a:pt x="8444" y="3369"/>
                </a:lnTo>
                <a:lnTo>
                  <a:pt x="8399" y="3386"/>
                </a:lnTo>
                <a:lnTo>
                  <a:pt x="8352" y="3402"/>
                </a:lnTo>
                <a:lnTo>
                  <a:pt x="8305" y="3417"/>
                </a:lnTo>
                <a:lnTo>
                  <a:pt x="8256" y="3432"/>
                </a:lnTo>
                <a:lnTo>
                  <a:pt x="8207" y="3445"/>
                </a:lnTo>
                <a:lnTo>
                  <a:pt x="8156" y="3456"/>
                </a:lnTo>
                <a:lnTo>
                  <a:pt x="8105" y="3468"/>
                </a:lnTo>
                <a:lnTo>
                  <a:pt x="8052" y="3479"/>
                </a:lnTo>
                <a:lnTo>
                  <a:pt x="7999" y="3487"/>
                </a:lnTo>
                <a:lnTo>
                  <a:pt x="7944" y="3495"/>
                </a:lnTo>
                <a:lnTo>
                  <a:pt x="7889" y="3504"/>
                </a:lnTo>
                <a:lnTo>
                  <a:pt x="7833" y="3510"/>
                </a:lnTo>
                <a:lnTo>
                  <a:pt x="7775" y="3516"/>
                </a:lnTo>
                <a:lnTo>
                  <a:pt x="7718" y="3519"/>
                </a:lnTo>
                <a:lnTo>
                  <a:pt x="7658" y="3523"/>
                </a:lnTo>
                <a:lnTo>
                  <a:pt x="7598" y="3525"/>
                </a:lnTo>
                <a:lnTo>
                  <a:pt x="7537" y="3527"/>
                </a:lnTo>
                <a:lnTo>
                  <a:pt x="7474" y="3527"/>
                </a:lnTo>
                <a:lnTo>
                  <a:pt x="7413" y="3527"/>
                </a:lnTo>
                <a:lnTo>
                  <a:pt x="7350" y="3525"/>
                </a:lnTo>
                <a:lnTo>
                  <a:pt x="7285" y="3523"/>
                </a:lnTo>
                <a:lnTo>
                  <a:pt x="7219" y="3519"/>
                </a:lnTo>
                <a:lnTo>
                  <a:pt x="7152" y="3514"/>
                </a:lnTo>
                <a:lnTo>
                  <a:pt x="7083" y="3510"/>
                </a:lnTo>
                <a:lnTo>
                  <a:pt x="7012" y="3503"/>
                </a:lnTo>
                <a:lnTo>
                  <a:pt x="6940" y="3495"/>
                </a:lnTo>
                <a:lnTo>
                  <a:pt x="6867" y="3486"/>
                </a:lnTo>
                <a:lnTo>
                  <a:pt x="6792" y="3477"/>
                </a:lnTo>
                <a:lnTo>
                  <a:pt x="6716" y="3466"/>
                </a:lnTo>
                <a:lnTo>
                  <a:pt x="6637" y="3454"/>
                </a:lnTo>
                <a:lnTo>
                  <a:pt x="6558" y="3442"/>
                </a:lnTo>
                <a:lnTo>
                  <a:pt x="6476" y="3428"/>
                </a:lnTo>
                <a:lnTo>
                  <a:pt x="6393" y="3414"/>
                </a:lnTo>
                <a:lnTo>
                  <a:pt x="6310" y="3397"/>
                </a:lnTo>
                <a:lnTo>
                  <a:pt x="6180" y="3353"/>
                </a:lnTo>
                <a:lnTo>
                  <a:pt x="6051" y="3311"/>
                </a:lnTo>
                <a:lnTo>
                  <a:pt x="5925" y="3271"/>
                </a:lnTo>
                <a:lnTo>
                  <a:pt x="5801" y="3236"/>
                </a:lnTo>
                <a:lnTo>
                  <a:pt x="5679" y="3201"/>
                </a:lnTo>
                <a:lnTo>
                  <a:pt x="5560" y="3171"/>
                </a:lnTo>
                <a:lnTo>
                  <a:pt x="5441" y="3143"/>
                </a:lnTo>
                <a:lnTo>
                  <a:pt x="5327" y="3119"/>
                </a:lnTo>
                <a:lnTo>
                  <a:pt x="5214" y="3097"/>
                </a:lnTo>
                <a:lnTo>
                  <a:pt x="5103" y="3078"/>
                </a:lnTo>
                <a:lnTo>
                  <a:pt x="4994" y="3062"/>
                </a:lnTo>
                <a:lnTo>
                  <a:pt x="4886" y="3049"/>
                </a:lnTo>
                <a:lnTo>
                  <a:pt x="4782" y="3038"/>
                </a:lnTo>
                <a:lnTo>
                  <a:pt x="4680" y="3031"/>
                </a:lnTo>
                <a:lnTo>
                  <a:pt x="4579" y="3028"/>
                </a:lnTo>
                <a:lnTo>
                  <a:pt x="4530" y="3026"/>
                </a:lnTo>
                <a:lnTo>
                  <a:pt x="4481" y="3025"/>
                </a:lnTo>
                <a:lnTo>
                  <a:pt x="4417" y="3026"/>
                </a:lnTo>
                <a:lnTo>
                  <a:pt x="4354" y="3028"/>
                </a:lnTo>
                <a:lnTo>
                  <a:pt x="4291" y="3031"/>
                </a:lnTo>
                <a:lnTo>
                  <a:pt x="4228" y="3036"/>
                </a:lnTo>
                <a:lnTo>
                  <a:pt x="4167" y="3042"/>
                </a:lnTo>
                <a:lnTo>
                  <a:pt x="4107" y="3049"/>
                </a:lnTo>
                <a:lnTo>
                  <a:pt x="4047" y="3057"/>
                </a:lnTo>
                <a:lnTo>
                  <a:pt x="3988" y="3067"/>
                </a:lnTo>
                <a:lnTo>
                  <a:pt x="3930" y="3077"/>
                </a:lnTo>
                <a:lnTo>
                  <a:pt x="3872" y="3089"/>
                </a:lnTo>
                <a:lnTo>
                  <a:pt x="3815" y="3102"/>
                </a:lnTo>
                <a:lnTo>
                  <a:pt x="3760" y="3116"/>
                </a:lnTo>
                <a:lnTo>
                  <a:pt x="3704" y="3133"/>
                </a:lnTo>
                <a:lnTo>
                  <a:pt x="3650" y="3149"/>
                </a:lnTo>
                <a:lnTo>
                  <a:pt x="3597" y="3168"/>
                </a:lnTo>
                <a:lnTo>
                  <a:pt x="3543" y="3187"/>
                </a:lnTo>
                <a:lnTo>
                  <a:pt x="3514" y="3202"/>
                </a:lnTo>
                <a:lnTo>
                  <a:pt x="3484" y="3219"/>
                </a:lnTo>
                <a:lnTo>
                  <a:pt x="3419" y="3257"/>
                </a:lnTo>
                <a:lnTo>
                  <a:pt x="3351" y="3299"/>
                </a:lnTo>
                <a:lnTo>
                  <a:pt x="3276" y="3349"/>
                </a:lnTo>
                <a:lnTo>
                  <a:pt x="3197" y="3404"/>
                </a:lnTo>
                <a:lnTo>
                  <a:pt x="3112" y="3467"/>
                </a:lnTo>
                <a:lnTo>
                  <a:pt x="3023" y="3534"/>
                </a:lnTo>
                <a:lnTo>
                  <a:pt x="2928" y="3608"/>
                </a:lnTo>
                <a:lnTo>
                  <a:pt x="2903" y="3636"/>
                </a:lnTo>
                <a:lnTo>
                  <a:pt x="2880" y="3663"/>
                </a:lnTo>
                <a:lnTo>
                  <a:pt x="2856" y="3692"/>
                </a:lnTo>
                <a:lnTo>
                  <a:pt x="2834" y="3720"/>
                </a:lnTo>
                <a:lnTo>
                  <a:pt x="2812" y="3748"/>
                </a:lnTo>
                <a:lnTo>
                  <a:pt x="2791" y="3777"/>
                </a:lnTo>
                <a:lnTo>
                  <a:pt x="2771" y="3805"/>
                </a:lnTo>
                <a:lnTo>
                  <a:pt x="2751" y="3834"/>
                </a:lnTo>
                <a:lnTo>
                  <a:pt x="2733" y="3864"/>
                </a:lnTo>
                <a:lnTo>
                  <a:pt x="2715" y="3894"/>
                </a:lnTo>
                <a:lnTo>
                  <a:pt x="2698" y="3924"/>
                </a:lnTo>
                <a:lnTo>
                  <a:pt x="2682" y="3954"/>
                </a:lnTo>
                <a:lnTo>
                  <a:pt x="2666" y="3985"/>
                </a:lnTo>
                <a:lnTo>
                  <a:pt x="2652" y="4015"/>
                </a:lnTo>
                <a:lnTo>
                  <a:pt x="2637" y="4046"/>
                </a:lnTo>
                <a:lnTo>
                  <a:pt x="2624" y="4078"/>
                </a:lnTo>
                <a:lnTo>
                  <a:pt x="2613" y="4109"/>
                </a:lnTo>
                <a:lnTo>
                  <a:pt x="2601" y="4140"/>
                </a:lnTo>
                <a:lnTo>
                  <a:pt x="2590" y="4172"/>
                </a:lnTo>
                <a:lnTo>
                  <a:pt x="2581" y="4205"/>
                </a:lnTo>
                <a:lnTo>
                  <a:pt x="2571" y="4237"/>
                </a:lnTo>
                <a:lnTo>
                  <a:pt x="2563" y="4270"/>
                </a:lnTo>
                <a:lnTo>
                  <a:pt x="2556" y="4303"/>
                </a:lnTo>
                <a:lnTo>
                  <a:pt x="2549" y="4337"/>
                </a:lnTo>
                <a:lnTo>
                  <a:pt x="2543" y="4370"/>
                </a:lnTo>
                <a:lnTo>
                  <a:pt x="2538" y="4404"/>
                </a:lnTo>
                <a:lnTo>
                  <a:pt x="2534" y="4438"/>
                </a:lnTo>
                <a:lnTo>
                  <a:pt x="2530" y="4472"/>
                </a:lnTo>
                <a:lnTo>
                  <a:pt x="2528" y="4507"/>
                </a:lnTo>
                <a:lnTo>
                  <a:pt x="2525" y="4541"/>
                </a:lnTo>
                <a:lnTo>
                  <a:pt x="2524" y="4576"/>
                </a:lnTo>
                <a:lnTo>
                  <a:pt x="2524" y="4612"/>
                </a:lnTo>
                <a:lnTo>
                  <a:pt x="2525" y="4668"/>
                </a:lnTo>
                <a:lnTo>
                  <a:pt x="2528" y="4725"/>
                </a:lnTo>
                <a:lnTo>
                  <a:pt x="2532" y="4782"/>
                </a:lnTo>
                <a:lnTo>
                  <a:pt x="2541" y="4837"/>
                </a:lnTo>
                <a:lnTo>
                  <a:pt x="2606" y="4829"/>
                </a:lnTo>
                <a:lnTo>
                  <a:pt x="2672" y="4822"/>
                </a:lnTo>
                <a:lnTo>
                  <a:pt x="2740" y="4817"/>
                </a:lnTo>
                <a:lnTo>
                  <a:pt x="2810" y="4815"/>
                </a:lnTo>
                <a:lnTo>
                  <a:pt x="2881" y="4814"/>
                </a:lnTo>
                <a:lnTo>
                  <a:pt x="2953" y="4816"/>
                </a:lnTo>
                <a:lnTo>
                  <a:pt x="3027" y="4820"/>
                </a:lnTo>
                <a:lnTo>
                  <a:pt x="3102" y="4826"/>
                </a:lnTo>
                <a:lnTo>
                  <a:pt x="3178" y="4834"/>
                </a:lnTo>
                <a:lnTo>
                  <a:pt x="3256" y="4844"/>
                </a:lnTo>
                <a:lnTo>
                  <a:pt x="3336" y="4856"/>
                </a:lnTo>
                <a:lnTo>
                  <a:pt x="3417" y="4872"/>
                </a:lnTo>
                <a:lnTo>
                  <a:pt x="3499" y="4888"/>
                </a:lnTo>
                <a:lnTo>
                  <a:pt x="3582" y="4907"/>
                </a:lnTo>
                <a:lnTo>
                  <a:pt x="3667" y="4928"/>
                </a:lnTo>
                <a:lnTo>
                  <a:pt x="3754" y="4951"/>
                </a:lnTo>
                <a:lnTo>
                  <a:pt x="3776" y="4909"/>
                </a:lnTo>
                <a:lnTo>
                  <a:pt x="3802" y="4868"/>
                </a:lnTo>
                <a:lnTo>
                  <a:pt x="3829" y="4828"/>
                </a:lnTo>
                <a:lnTo>
                  <a:pt x="3859" y="4789"/>
                </a:lnTo>
                <a:lnTo>
                  <a:pt x="3889" y="4750"/>
                </a:lnTo>
                <a:lnTo>
                  <a:pt x="3924" y="4712"/>
                </a:lnTo>
                <a:lnTo>
                  <a:pt x="3959" y="4676"/>
                </a:lnTo>
                <a:lnTo>
                  <a:pt x="3996" y="4640"/>
                </a:lnTo>
                <a:lnTo>
                  <a:pt x="4036" y="4605"/>
                </a:lnTo>
                <a:lnTo>
                  <a:pt x="4077" y="4570"/>
                </a:lnTo>
                <a:lnTo>
                  <a:pt x="4121" y="4537"/>
                </a:lnTo>
                <a:lnTo>
                  <a:pt x="4166" y="4505"/>
                </a:lnTo>
                <a:lnTo>
                  <a:pt x="4213" y="4474"/>
                </a:lnTo>
                <a:lnTo>
                  <a:pt x="4263" y="4443"/>
                </a:lnTo>
                <a:lnTo>
                  <a:pt x="4315" y="4413"/>
                </a:lnTo>
                <a:lnTo>
                  <a:pt x="4368" y="4385"/>
                </a:lnTo>
                <a:lnTo>
                  <a:pt x="4438" y="4370"/>
                </a:lnTo>
                <a:lnTo>
                  <a:pt x="4507" y="4357"/>
                </a:lnTo>
                <a:lnTo>
                  <a:pt x="4577" y="4346"/>
                </a:lnTo>
                <a:lnTo>
                  <a:pt x="4648" y="4337"/>
                </a:lnTo>
                <a:lnTo>
                  <a:pt x="4719" y="4329"/>
                </a:lnTo>
                <a:lnTo>
                  <a:pt x="4790" y="4325"/>
                </a:lnTo>
                <a:lnTo>
                  <a:pt x="4862" y="4321"/>
                </a:lnTo>
                <a:lnTo>
                  <a:pt x="4935" y="4320"/>
                </a:lnTo>
                <a:lnTo>
                  <a:pt x="4984" y="4321"/>
                </a:lnTo>
                <a:lnTo>
                  <a:pt x="5038" y="4322"/>
                </a:lnTo>
                <a:lnTo>
                  <a:pt x="5094" y="4325"/>
                </a:lnTo>
                <a:lnTo>
                  <a:pt x="5153" y="4329"/>
                </a:lnTo>
                <a:lnTo>
                  <a:pt x="5215" y="4334"/>
                </a:lnTo>
                <a:lnTo>
                  <a:pt x="5281" y="4340"/>
                </a:lnTo>
                <a:lnTo>
                  <a:pt x="5348" y="4348"/>
                </a:lnTo>
                <a:lnTo>
                  <a:pt x="5420" y="4357"/>
                </a:lnTo>
                <a:lnTo>
                  <a:pt x="5495" y="4366"/>
                </a:lnTo>
                <a:lnTo>
                  <a:pt x="5571" y="4377"/>
                </a:lnTo>
                <a:lnTo>
                  <a:pt x="5736" y="4402"/>
                </a:lnTo>
                <a:lnTo>
                  <a:pt x="5912" y="4431"/>
                </a:lnTo>
                <a:lnTo>
                  <a:pt x="6099" y="4465"/>
                </a:lnTo>
                <a:lnTo>
                  <a:pt x="6287" y="4500"/>
                </a:lnTo>
                <a:lnTo>
                  <a:pt x="6462" y="4529"/>
                </a:lnTo>
                <a:lnTo>
                  <a:pt x="6625" y="4555"/>
                </a:lnTo>
                <a:lnTo>
                  <a:pt x="6775" y="4575"/>
                </a:lnTo>
                <a:lnTo>
                  <a:pt x="6845" y="4583"/>
                </a:lnTo>
                <a:lnTo>
                  <a:pt x="6912" y="4591"/>
                </a:lnTo>
                <a:lnTo>
                  <a:pt x="6976" y="4598"/>
                </a:lnTo>
                <a:lnTo>
                  <a:pt x="7036" y="4602"/>
                </a:lnTo>
                <a:lnTo>
                  <a:pt x="7094" y="4606"/>
                </a:lnTo>
                <a:lnTo>
                  <a:pt x="7148" y="4609"/>
                </a:lnTo>
                <a:lnTo>
                  <a:pt x="7200" y="4611"/>
                </a:lnTo>
                <a:lnTo>
                  <a:pt x="7247" y="4612"/>
                </a:lnTo>
                <a:lnTo>
                  <a:pt x="7292" y="4611"/>
                </a:lnTo>
                <a:lnTo>
                  <a:pt x="7336" y="4609"/>
                </a:lnTo>
                <a:lnTo>
                  <a:pt x="7380" y="4608"/>
                </a:lnTo>
                <a:lnTo>
                  <a:pt x="7422" y="4606"/>
                </a:lnTo>
                <a:lnTo>
                  <a:pt x="7466" y="4602"/>
                </a:lnTo>
                <a:lnTo>
                  <a:pt x="7508" y="4599"/>
                </a:lnTo>
                <a:lnTo>
                  <a:pt x="7550" y="4594"/>
                </a:lnTo>
                <a:lnTo>
                  <a:pt x="7591" y="4588"/>
                </a:lnTo>
                <a:lnTo>
                  <a:pt x="7633" y="4582"/>
                </a:lnTo>
                <a:lnTo>
                  <a:pt x="7674" y="4575"/>
                </a:lnTo>
                <a:lnTo>
                  <a:pt x="7714" y="4568"/>
                </a:lnTo>
                <a:lnTo>
                  <a:pt x="7754" y="4559"/>
                </a:lnTo>
                <a:lnTo>
                  <a:pt x="7794" y="4550"/>
                </a:lnTo>
                <a:lnTo>
                  <a:pt x="7833" y="4540"/>
                </a:lnTo>
                <a:lnTo>
                  <a:pt x="7872" y="4530"/>
                </a:lnTo>
                <a:lnTo>
                  <a:pt x="7911" y="4518"/>
                </a:lnTo>
                <a:lnTo>
                  <a:pt x="7949" y="4507"/>
                </a:lnTo>
                <a:lnTo>
                  <a:pt x="7987" y="4494"/>
                </a:lnTo>
                <a:lnTo>
                  <a:pt x="8025" y="4481"/>
                </a:lnTo>
                <a:lnTo>
                  <a:pt x="8061" y="4466"/>
                </a:lnTo>
                <a:lnTo>
                  <a:pt x="8098" y="4451"/>
                </a:lnTo>
                <a:lnTo>
                  <a:pt x="8134" y="4436"/>
                </a:lnTo>
                <a:lnTo>
                  <a:pt x="8171" y="4419"/>
                </a:lnTo>
                <a:lnTo>
                  <a:pt x="8207" y="4403"/>
                </a:lnTo>
                <a:lnTo>
                  <a:pt x="8242" y="4384"/>
                </a:lnTo>
                <a:lnTo>
                  <a:pt x="8276" y="4366"/>
                </a:lnTo>
                <a:lnTo>
                  <a:pt x="8310" y="4346"/>
                </a:lnTo>
                <a:lnTo>
                  <a:pt x="8345" y="4326"/>
                </a:lnTo>
                <a:lnTo>
                  <a:pt x="8379" y="4306"/>
                </a:lnTo>
                <a:lnTo>
                  <a:pt x="8412" y="4285"/>
                </a:lnTo>
                <a:lnTo>
                  <a:pt x="8445" y="4262"/>
                </a:lnTo>
                <a:lnTo>
                  <a:pt x="8477" y="4240"/>
                </a:lnTo>
                <a:lnTo>
                  <a:pt x="8533" y="4181"/>
                </a:lnTo>
                <a:lnTo>
                  <a:pt x="8586" y="4123"/>
                </a:lnTo>
                <a:lnTo>
                  <a:pt x="8638" y="4065"/>
                </a:lnTo>
                <a:lnTo>
                  <a:pt x="8687" y="4008"/>
                </a:lnTo>
                <a:lnTo>
                  <a:pt x="8736" y="3951"/>
                </a:lnTo>
                <a:lnTo>
                  <a:pt x="8783" y="3895"/>
                </a:lnTo>
                <a:lnTo>
                  <a:pt x="8828" y="3839"/>
                </a:lnTo>
                <a:lnTo>
                  <a:pt x="8872" y="3784"/>
                </a:lnTo>
                <a:lnTo>
                  <a:pt x="8914" y="3729"/>
                </a:lnTo>
                <a:lnTo>
                  <a:pt x="8954" y="3675"/>
                </a:lnTo>
                <a:lnTo>
                  <a:pt x="8993" y="3621"/>
                </a:lnTo>
                <a:lnTo>
                  <a:pt x="9031" y="3568"/>
                </a:lnTo>
                <a:lnTo>
                  <a:pt x="9066" y="3514"/>
                </a:lnTo>
                <a:lnTo>
                  <a:pt x="9101" y="3461"/>
                </a:lnTo>
                <a:lnTo>
                  <a:pt x="9134" y="3409"/>
                </a:lnTo>
                <a:lnTo>
                  <a:pt x="9164" y="3357"/>
                </a:lnTo>
                <a:lnTo>
                  <a:pt x="9194" y="3306"/>
                </a:lnTo>
                <a:lnTo>
                  <a:pt x="9222" y="3256"/>
                </a:lnTo>
                <a:lnTo>
                  <a:pt x="9248" y="3205"/>
                </a:lnTo>
                <a:lnTo>
                  <a:pt x="9273" y="3155"/>
                </a:lnTo>
                <a:lnTo>
                  <a:pt x="9297" y="3106"/>
                </a:lnTo>
                <a:lnTo>
                  <a:pt x="9318" y="3056"/>
                </a:lnTo>
                <a:lnTo>
                  <a:pt x="9338" y="3008"/>
                </a:lnTo>
                <a:lnTo>
                  <a:pt x="9357" y="2959"/>
                </a:lnTo>
                <a:lnTo>
                  <a:pt x="9373" y="2911"/>
                </a:lnTo>
                <a:lnTo>
                  <a:pt x="9389" y="2863"/>
                </a:lnTo>
                <a:lnTo>
                  <a:pt x="9403" y="2817"/>
                </a:lnTo>
                <a:lnTo>
                  <a:pt x="9415" y="2770"/>
                </a:lnTo>
                <a:lnTo>
                  <a:pt x="9425" y="2724"/>
                </a:lnTo>
                <a:lnTo>
                  <a:pt x="9435" y="2679"/>
                </a:lnTo>
                <a:lnTo>
                  <a:pt x="9442" y="2633"/>
                </a:lnTo>
                <a:lnTo>
                  <a:pt x="9448" y="2589"/>
                </a:lnTo>
                <a:close/>
                <a:moveTo>
                  <a:pt x="4465" y="6651"/>
                </a:moveTo>
                <a:lnTo>
                  <a:pt x="4416" y="6651"/>
                </a:lnTo>
                <a:lnTo>
                  <a:pt x="4406" y="6605"/>
                </a:lnTo>
                <a:lnTo>
                  <a:pt x="4394" y="6559"/>
                </a:lnTo>
                <a:lnTo>
                  <a:pt x="4380" y="6515"/>
                </a:lnTo>
                <a:lnTo>
                  <a:pt x="4364" y="6471"/>
                </a:lnTo>
                <a:lnTo>
                  <a:pt x="4347" y="6429"/>
                </a:lnTo>
                <a:lnTo>
                  <a:pt x="4328" y="6387"/>
                </a:lnTo>
                <a:lnTo>
                  <a:pt x="4308" y="6346"/>
                </a:lnTo>
                <a:lnTo>
                  <a:pt x="4286" y="6307"/>
                </a:lnTo>
                <a:lnTo>
                  <a:pt x="4263" y="6268"/>
                </a:lnTo>
                <a:lnTo>
                  <a:pt x="4238" y="6229"/>
                </a:lnTo>
                <a:lnTo>
                  <a:pt x="4212" y="6192"/>
                </a:lnTo>
                <a:lnTo>
                  <a:pt x="4184" y="6156"/>
                </a:lnTo>
                <a:lnTo>
                  <a:pt x="4154" y="6120"/>
                </a:lnTo>
                <a:lnTo>
                  <a:pt x="4123" y="6086"/>
                </a:lnTo>
                <a:lnTo>
                  <a:pt x="4090" y="6052"/>
                </a:lnTo>
                <a:lnTo>
                  <a:pt x="4057" y="6019"/>
                </a:lnTo>
                <a:lnTo>
                  <a:pt x="4021" y="5987"/>
                </a:lnTo>
                <a:lnTo>
                  <a:pt x="3984" y="5956"/>
                </a:lnTo>
                <a:lnTo>
                  <a:pt x="3945" y="5927"/>
                </a:lnTo>
                <a:lnTo>
                  <a:pt x="3905" y="5897"/>
                </a:lnTo>
                <a:lnTo>
                  <a:pt x="3862" y="5869"/>
                </a:lnTo>
                <a:lnTo>
                  <a:pt x="3820" y="5840"/>
                </a:lnTo>
                <a:lnTo>
                  <a:pt x="3775" y="5814"/>
                </a:lnTo>
                <a:lnTo>
                  <a:pt x="3728" y="5788"/>
                </a:lnTo>
                <a:lnTo>
                  <a:pt x="3680" y="5764"/>
                </a:lnTo>
                <a:lnTo>
                  <a:pt x="3631" y="5740"/>
                </a:lnTo>
                <a:lnTo>
                  <a:pt x="3579" y="5716"/>
                </a:lnTo>
                <a:lnTo>
                  <a:pt x="3527" y="5694"/>
                </a:lnTo>
                <a:lnTo>
                  <a:pt x="3473" y="5673"/>
                </a:lnTo>
                <a:lnTo>
                  <a:pt x="3417" y="5653"/>
                </a:lnTo>
                <a:lnTo>
                  <a:pt x="3359" y="5634"/>
                </a:lnTo>
                <a:lnTo>
                  <a:pt x="3300" y="5615"/>
                </a:lnTo>
                <a:lnTo>
                  <a:pt x="3275" y="5614"/>
                </a:lnTo>
                <a:lnTo>
                  <a:pt x="3247" y="5611"/>
                </a:lnTo>
                <a:lnTo>
                  <a:pt x="3217" y="5608"/>
                </a:lnTo>
                <a:lnTo>
                  <a:pt x="3186" y="5603"/>
                </a:lnTo>
                <a:lnTo>
                  <a:pt x="3150" y="5596"/>
                </a:lnTo>
                <a:lnTo>
                  <a:pt x="3113" y="5588"/>
                </a:lnTo>
                <a:lnTo>
                  <a:pt x="3074" y="5577"/>
                </a:lnTo>
                <a:lnTo>
                  <a:pt x="3033" y="5566"/>
                </a:lnTo>
                <a:lnTo>
                  <a:pt x="2992" y="5554"/>
                </a:lnTo>
                <a:lnTo>
                  <a:pt x="2953" y="5545"/>
                </a:lnTo>
                <a:lnTo>
                  <a:pt x="2916" y="5537"/>
                </a:lnTo>
                <a:lnTo>
                  <a:pt x="2882" y="5530"/>
                </a:lnTo>
                <a:lnTo>
                  <a:pt x="2850" y="5525"/>
                </a:lnTo>
                <a:lnTo>
                  <a:pt x="2819" y="5520"/>
                </a:lnTo>
                <a:lnTo>
                  <a:pt x="2792" y="5518"/>
                </a:lnTo>
                <a:lnTo>
                  <a:pt x="2766" y="5518"/>
                </a:lnTo>
                <a:lnTo>
                  <a:pt x="2799" y="5453"/>
                </a:lnTo>
                <a:lnTo>
                  <a:pt x="2871" y="5456"/>
                </a:lnTo>
                <a:lnTo>
                  <a:pt x="2943" y="5462"/>
                </a:lnTo>
                <a:lnTo>
                  <a:pt x="3014" y="5469"/>
                </a:lnTo>
                <a:lnTo>
                  <a:pt x="3083" y="5479"/>
                </a:lnTo>
                <a:lnTo>
                  <a:pt x="3151" y="5491"/>
                </a:lnTo>
                <a:lnTo>
                  <a:pt x="3217" y="5504"/>
                </a:lnTo>
                <a:lnTo>
                  <a:pt x="3282" y="5518"/>
                </a:lnTo>
                <a:lnTo>
                  <a:pt x="3346" y="5534"/>
                </a:lnTo>
                <a:lnTo>
                  <a:pt x="3408" y="5553"/>
                </a:lnTo>
                <a:lnTo>
                  <a:pt x="3469" y="5573"/>
                </a:lnTo>
                <a:lnTo>
                  <a:pt x="3528" y="5595"/>
                </a:lnTo>
                <a:lnTo>
                  <a:pt x="3587" y="5619"/>
                </a:lnTo>
                <a:lnTo>
                  <a:pt x="3644" y="5644"/>
                </a:lnTo>
                <a:lnTo>
                  <a:pt x="3699" y="5671"/>
                </a:lnTo>
                <a:lnTo>
                  <a:pt x="3754" y="5701"/>
                </a:lnTo>
                <a:lnTo>
                  <a:pt x="3806" y="5732"/>
                </a:lnTo>
                <a:lnTo>
                  <a:pt x="3858" y="5765"/>
                </a:lnTo>
                <a:lnTo>
                  <a:pt x="3907" y="5799"/>
                </a:lnTo>
                <a:lnTo>
                  <a:pt x="3956" y="5836"/>
                </a:lnTo>
                <a:lnTo>
                  <a:pt x="4003" y="5873"/>
                </a:lnTo>
                <a:lnTo>
                  <a:pt x="4049" y="5914"/>
                </a:lnTo>
                <a:lnTo>
                  <a:pt x="4094" y="5955"/>
                </a:lnTo>
                <a:lnTo>
                  <a:pt x="4138" y="5999"/>
                </a:lnTo>
                <a:lnTo>
                  <a:pt x="4179" y="6045"/>
                </a:lnTo>
                <a:lnTo>
                  <a:pt x="4219" y="6092"/>
                </a:lnTo>
                <a:lnTo>
                  <a:pt x="4259" y="6140"/>
                </a:lnTo>
                <a:lnTo>
                  <a:pt x="4297" y="6191"/>
                </a:lnTo>
                <a:lnTo>
                  <a:pt x="4332" y="6244"/>
                </a:lnTo>
                <a:lnTo>
                  <a:pt x="4368" y="6299"/>
                </a:lnTo>
                <a:lnTo>
                  <a:pt x="4402" y="6354"/>
                </a:lnTo>
                <a:lnTo>
                  <a:pt x="4434" y="6412"/>
                </a:lnTo>
                <a:lnTo>
                  <a:pt x="4465" y="6472"/>
                </a:lnTo>
                <a:lnTo>
                  <a:pt x="4472" y="6507"/>
                </a:lnTo>
                <a:lnTo>
                  <a:pt x="4478" y="6537"/>
                </a:lnTo>
                <a:lnTo>
                  <a:pt x="4480" y="6566"/>
                </a:lnTo>
                <a:lnTo>
                  <a:pt x="4481" y="6589"/>
                </a:lnTo>
                <a:lnTo>
                  <a:pt x="4480" y="6611"/>
                </a:lnTo>
                <a:lnTo>
                  <a:pt x="4478" y="6627"/>
                </a:lnTo>
                <a:lnTo>
                  <a:pt x="4475" y="6634"/>
                </a:lnTo>
                <a:lnTo>
                  <a:pt x="4472" y="6640"/>
                </a:lnTo>
                <a:lnTo>
                  <a:pt x="4469" y="6646"/>
                </a:lnTo>
                <a:lnTo>
                  <a:pt x="4465" y="6651"/>
                </a:lnTo>
                <a:close/>
                <a:moveTo>
                  <a:pt x="5824" y="9886"/>
                </a:moveTo>
                <a:lnTo>
                  <a:pt x="5824" y="9886"/>
                </a:lnTo>
                <a:lnTo>
                  <a:pt x="5254" y="10039"/>
                </a:lnTo>
                <a:lnTo>
                  <a:pt x="4563" y="10222"/>
                </a:lnTo>
                <a:lnTo>
                  <a:pt x="3749" y="10436"/>
                </a:lnTo>
                <a:lnTo>
                  <a:pt x="2815" y="10679"/>
                </a:lnTo>
                <a:lnTo>
                  <a:pt x="3235" y="11003"/>
                </a:lnTo>
                <a:lnTo>
                  <a:pt x="3252" y="11026"/>
                </a:lnTo>
                <a:lnTo>
                  <a:pt x="3269" y="11049"/>
                </a:lnTo>
                <a:lnTo>
                  <a:pt x="3286" y="11069"/>
                </a:lnTo>
                <a:lnTo>
                  <a:pt x="3305" y="11088"/>
                </a:lnTo>
                <a:lnTo>
                  <a:pt x="3323" y="11105"/>
                </a:lnTo>
                <a:lnTo>
                  <a:pt x="3341" y="11121"/>
                </a:lnTo>
                <a:lnTo>
                  <a:pt x="3362" y="11135"/>
                </a:lnTo>
                <a:lnTo>
                  <a:pt x="3382" y="11148"/>
                </a:lnTo>
                <a:lnTo>
                  <a:pt x="3402" y="11160"/>
                </a:lnTo>
                <a:lnTo>
                  <a:pt x="3423" y="11169"/>
                </a:lnTo>
                <a:lnTo>
                  <a:pt x="3444" y="11177"/>
                </a:lnTo>
                <a:lnTo>
                  <a:pt x="3467" y="11185"/>
                </a:lnTo>
                <a:lnTo>
                  <a:pt x="3489" y="11190"/>
                </a:lnTo>
                <a:lnTo>
                  <a:pt x="3512" y="11194"/>
                </a:lnTo>
                <a:lnTo>
                  <a:pt x="3535" y="11196"/>
                </a:lnTo>
                <a:lnTo>
                  <a:pt x="3559" y="11196"/>
                </a:lnTo>
                <a:lnTo>
                  <a:pt x="3578" y="11196"/>
                </a:lnTo>
                <a:lnTo>
                  <a:pt x="3597" y="11195"/>
                </a:lnTo>
                <a:lnTo>
                  <a:pt x="3617" y="11193"/>
                </a:lnTo>
                <a:lnTo>
                  <a:pt x="3637" y="11189"/>
                </a:lnTo>
                <a:lnTo>
                  <a:pt x="3658" y="11185"/>
                </a:lnTo>
                <a:lnTo>
                  <a:pt x="3679" y="11179"/>
                </a:lnTo>
                <a:lnTo>
                  <a:pt x="3702" y="11173"/>
                </a:lnTo>
                <a:lnTo>
                  <a:pt x="3725" y="11164"/>
                </a:lnTo>
                <a:lnTo>
                  <a:pt x="3749" y="11156"/>
                </a:lnTo>
                <a:lnTo>
                  <a:pt x="3773" y="11147"/>
                </a:lnTo>
                <a:lnTo>
                  <a:pt x="3823" y="11124"/>
                </a:lnTo>
                <a:lnTo>
                  <a:pt x="3876" y="11098"/>
                </a:lnTo>
                <a:lnTo>
                  <a:pt x="3932" y="11068"/>
                </a:lnTo>
                <a:lnTo>
                  <a:pt x="4064" y="11001"/>
                </a:lnTo>
                <a:lnTo>
                  <a:pt x="4169" y="10951"/>
                </a:lnTo>
                <a:lnTo>
                  <a:pt x="4250" y="10913"/>
                </a:lnTo>
                <a:lnTo>
                  <a:pt x="4303" y="10889"/>
                </a:lnTo>
                <a:lnTo>
                  <a:pt x="4350" y="10871"/>
                </a:lnTo>
                <a:lnTo>
                  <a:pt x="4396" y="10854"/>
                </a:lnTo>
                <a:lnTo>
                  <a:pt x="4443" y="10834"/>
                </a:lnTo>
                <a:lnTo>
                  <a:pt x="4489" y="10814"/>
                </a:lnTo>
                <a:lnTo>
                  <a:pt x="4537" y="10792"/>
                </a:lnTo>
                <a:lnTo>
                  <a:pt x="4584" y="10770"/>
                </a:lnTo>
                <a:lnTo>
                  <a:pt x="4630" y="10747"/>
                </a:lnTo>
                <a:lnTo>
                  <a:pt x="4677" y="10724"/>
                </a:lnTo>
                <a:lnTo>
                  <a:pt x="4725" y="10699"/>
                </a:lnTo>
                <a:lnTo>
                  <a:pt x="4772" y="10673"/>
                </a:lnTo>
                <a:lnTo>
                  <a:pt x="4819" y="10647"/>
                </a:lnTo>
                <a:lnTo>
                  <a:pt x="4866" y="10620"/>
                </a:lnTo>
                <a:lnTo>
                  <a:pt x="4914" y="10592"/>
                </a:lnTo>
                <a:lnTo>
                  <a:pt x="4961" y="10562"/>
                </a:lnTo>
                <a:lnTo>
                  <a:pt x="5008" y="10532"/>
                </a:lnTo>
                <a:lnTo>
                  <a:pt x="5055" y="10502"/>
                </a:lnTo>
                <a:lnTo>
                  <a:pt x="5151" y="10437"/>
                </a:lnTo>
                <a:lnTo>
                  <a:pt x="5247" y="10368"/>
                </a:lnTo>
                <a:lnTo>
                  <a:pt x="5342" y="10297"/>
                </a:lnTo>
                <a:lnTo>
                  <a:pt x="5438" y="10222"/>
                </a:lnTo>
                <a:lnTo>
                  <a:pt x="5534" y="10144"/>
                </a:lnTo>
                <a:lnTo>
                  <a:pt x="5630" y="10061"/>
                </a:lnTo>
                <a:lnTo>
                  <a:pt x="5727" y="9976"/>
                </a:lnTo>
                <a:lnTo>
                  <a:pt x="5824" y="9886"/>
                </a:lnTo>
                <a:close/>
                <a:moveTo>
                  <a:pt x="12102" y="5518"/>
                </a:moveTo>
                <a:lnTo>
                  <a:pt x="12102" y="5518"/>
                </a:lnTo>
                <a:lnTo>
                  <a:pt x="12066" y="5387"/>
                </a:lnTo>
                <a:lnTo>
                  <a:pt x="12033" y="5259"/>
                </a:lnTo>
                <a:lnTo>
                  <a:pt x="11999" y="5136"/>
                </a:lnTo>
                <a:lnTo>
                  <a:pt x="11965" y="5017"/>
                </a:lnTo>
                <a:lnTo>
                  <a:pt x="11931" y="4902"/>
                </a:lnTo>
                <a:lnTo>
                  <a:pt x="11898" y="4791"/>
                </a:lnTo>
                <a:lnTo>
                  <a:pt x="11863" y="4685"/>
                </a:lnTo>
                <a:lnTo>
                  <a:pt x="11830" y="4583"/>
                </a:lnTo>
                <a:lnTo>
                  <a:pt x="11797" y="4485"/>
                </a:lnTo>
                <a:lnTo>
                  <a:pt x="11764" y="4391"/>
                </a:lnTo>
                <a:lnTo>
                  <a:pt x="11731" y="4301"/>
                </a:lnTo>
                <a:lnTo>
                  <a:pt x="11698" y="4216"/>
                </a:lnTo>
                <a:lnTo>
                  <a:pt x="11665" y="4135"/>
                </a:lnTo>
                <a:lnTo>
                  <a:pt x="11633" y="4058"/>
                </a:lnTo>
                <a:lnTo>
                  <a:pt x="11600" y="3985"/>
                </a:lnTo>
                <a:lnTo>
                  <a:pt x="11568" y="3916"/>
                </a:lnTo>
                <a:lnTo>
                  <a:pt x="11537" y="3856"/>
                </a:lnTo>
                <a:lnTo>
                  <a:pt x="11507" y="3797"/>
                </a:lnTo>
                <a:lnTo>
                  <a:pt x="11474" y="3736"/>
                </a:lnTo>
                <a:lnTo>
                  <a:pt x="11439" y="3677"/>
                </a:lnTo>
                <a:lnTo>
                  <a:pt x="11404" y="3617"/>
                </a:lnTo>
                <a:lnTo>
                  <a:pt x="11366" y="3558"/>
                </a:lnTo>
                <a:lnTo>
                  <a:pt x="11328" y="3498"/>
                </a:lnTo>
                <a:lnTo>
                  <a:pt x="11288" y="3439"/>
                </a:lnTo>
                <a:lnTo>
                  <a:pt x="11247" y="3379"/>
                </a:lnTo>
                <a:lnTo>
                  <a:pt x="11204" y="3319"/>
                </a:lnTo>
                <a:lnTo>
                  <a:pt x="11161" y="3259"/>
                </a:lnTo>
                <a:lnTo>
                  <a:pt x="11116" y="3200"/>
                </a:lnTo>
                <a:lnTo>
                  <a:pt x="11068" y="3140"/>
                </a:lnTo>
                <a:lnTo>
                  <a:pt x="11021" y="3081"/>
                </a:lnTo>
                <a:lnTo>
                  <a:pt x="10972" y="3021"/>
                </a:lnTo>
                <a:lnTo>
                  <a:pt x="10921" y="2962"/>
                </a:lnTo>
                <a:lnTo>
                  <a:pt x="10868" y="2901"/>
                </a:lnTo>
                <a:lnTo>
                  <a:pt x="10814" y="2842"/>
                </a:lnTo>
                <a:lnTo>
                  <a:pt x="10759" y="2782"/>
                </a:lnTo>
                <a:lnTo>
                  <a:pt x="10702" y="2723"/>
                </a:lnTo>
                <a:lnTo>
                  <a:pt x="10646" y="2663"/>
                </a:lnTo>
                <a:lnTo>
                  <a:pt x="10585" y="2604"/>
                </a:lnTo>
                <a:lnTo>
                  <a:pt x="10525" y="2543"/>
                </a:lnTo>
                <a:lnTo>
                  <a:pt x="10464" y="2484"/>
                </a:lnTo>
                <a:lnTo>
                  <a:pt x="10400" y="2424"/>
                </a:lnTo>
                <a:lnTo>
                  <a:pt x="10335" y="2365"/>
                </a:lnTo>
                <a:lnTo>
                  <a:pt x="10269" y="2305"/>
                </a:lnTo>
                <a:lnTo>
                  <a:pt x="10201" y="2244"/>
                </a:lnTo>
                <a:lnTo>
                  <a:pt x="10133" y="2185"/>
                </a:lnTo>
                <a:lnTo>
                  <a:pt x="10062" y="2125"/>
                </a:lnTo>
                <a:lnTo>
                  <a:pt x="9990" y="2066"/>
                </a:lnTo>
                <a:lnTo>
                  <a:pt x="9917" y="2006"/>
                </a:lnTo>
                <a:lnTo>
                  <a:pt x="9868" y="2006"/>
                </a:lnTo>
                <a:lnTo>
                  <a:pt x="9781" y="1940"/>
                </a:lnTo>
                <a:lnTo>
                  <a:pt x="9692" y="1875"/>
                </a:lnTo>
                <a:lnTo>
                  <a:pt x="9603" y="1812"/>
                </a:lnTo>
                <a:lnTo>
                  <a:pt x="9512" y="1752"/>
                </a:lnTo>
                <a:lnTo>
                  <a:pt x="9421" y="1694"/>
                </a:lnTo>
                <a:lnTo>
                  <a:pt x="9327" y="1638"/>
                </a:lnTo>
                <a:lnTo>
                  <a:pt x="9234" y="1584"/>
                </a:lnTo>
                <a:lnTo>
                  <a:pt x="9138" y="1532"/>
                </a:lnTo>
                <a:lnTo>
                  <a:pt x="9043" y="1483"/>
                </a:lnTo>
                <a:lnTo>
                  <a:pt x="8946" y="1434"/>
                </a:lnTo>
                <a:lnTo>
                  <a:pt x="8847" y="1389"/>
                </a:lnTo>
                <a:lnTo>
                  <a:pt x="8747" y="1345"/>
                </a:lnTo>
                <a:lnTo>
                  <a:pt x="8647" y="1304"/>
                </a:lnTo>
                <a:lnTo>
                  <a:pt x="8546" y="1265"/>
                </a:lnTo>
                <a:lnTo>
                  <a:pt x="8444" y="1229"/>
                </a:lnTo>
                <a:lnTo>
                  <a:pt x="8340" y="1193"/>
                </a:lnTo>
                <a:lnTo>
                  <a:pt x="8235" y="1160"/>
                </a:lnTo>
                <a:lnTo>
                  <a:pt x="8130" y="1129"/>
                </a:lnTo>
                <a:lnTo>
                  <a:pt x="8022" y="1101"/>
                </a:lnTo>
                <a:lnTo>
                  <a:pt x="7915" y="1075"/>
                </a:lnTo>
                <a:lnTo>
                  <a:pt x="7806" y="1050"/>
                </a:lnTo>
                <a:lnTo>
                  <a:pt x="7695" y="1028"/>
                </a:lnTo>
                <a:lnTo>
                  <a:pt x="7584" y="1008"/>
                </a:lnTo>
                <a:lnTo>
                  <a:pt x="7472" y="990"/>
                </a:lnTo>
                <a:lnTo>
                  <a:pt x="7358" y="975"/>
                </a:lnTo>
                <a:lnTo>
                  <a:pt x="7245" y="960"/>
                </a:lnTo>
                <a:lnTo>
                  <a:pt x="7129" y="949"/>
                </a:lnTo>
                <a:lnTo>
                  <a:pt x="7012" y="939"/>
                </a:lnTo>
                <a:lnTo>
                  <a:pt x="6895" y="932"/>
                </a:lnTo>
                <a:lnTo>
                  <a:pt x="6776" y="926"/>
                </a:lnTo>
                <a:lnTo>
                  <a:pt x="6657" y="924"/>
                </a:lnTo>
                <a:lnTo>
                  <a:pt x="6536" y="923"/>
                </a:lnTo>
                <a:lnTo>
                  <a:pt x="6408" y="924"/>
                </a:lnTo>
                <a:lnTo>
                  <a:pt x="6280" y="927"/>
                </a:lnTo>
                <a:lnTo>
                  <a:pt x="6154" y="932"/>
                </a:lnTo>
                <a:lnTo>
                  <a:pt x="6029" y="940"/>
                </a:lnTo>
                <a:lnTo>
                  <a:pt x="5906" y="951"/>
                </a:lnTo>
                <a:lnTo>
                  <a:pt x="5783" y="964"/>
                </a:lnTo>
                <a:lnTo>
                  <a:pt x="5662" y="979"/>
                </a:lnTo>
                <a:lnTo>
                  <a:pt x="5543" y="996"/>
                </a:lnTo>
                <a:lnTo>
                  <a:pt x="5425" y="1016"/>
                </a:lnTo>
                <a:lnTo>
                  <a:pt x="5308" y="1037"/>
                </a:lnTo>
                <a:lnTo>
                  <a:pt x="5192" y="1062"/>
                </a:lnTo>
                <a:lnTo>
                  <a:pt x="5079" y="1088"/>
                </a:lnTo>
                <a:lnTo>
                  <a:pt x="4965" y="1118"/>
                </a:lnTo>
                <a:lnTo>
                  <a:pt x="4854" y="1148"/>
                </a:lnTo>
                <a:lnTo>
                  <a:pt x="4743" y="1181"/>
                </a:lnTo>
                <a:lnTo>
                  <a:pt x="4635" y="1218"/>
                </a:lnTo>
                <a:lnTo>
                  <a:pt x="4527" y="1256"/>
                </a:lnTo>
                <a:lnTo>
                  <a:pt x="4421" y="1296"/>
                </a:lnTo>
                <a:lnTo>
                  <a:pt x="4316" y="1338"/>
                </a:lnTo>
                <a:lnTo>
                  <a:pt x="4213" y="1383"/>
                </a:lnTo>
                <a:lnTo>
                  <a:pt x="4110" y="1431"/>
                </a:lnTo>
                <a:lnTo>
                  <a:pt x="4010" y="1480"/>
                </a:lnTo>
                <a:lnTo>
                  <a:pt x="3911" y="1532"/>
                </a:lnTo>
                <a:lnTo>
                  <a:pt x="3812" y="1586"/>
                </a:lnTo>
                <a:lnTo>
                  <a:pt x="3715" y="1643"/>
                </a:lnTo>
                <a:lnTo>
                  <a:pt x="3619" y="1702"/>
                </a:lnTo>
                <a:lnTo>
                  <a:pt x="3526" y="1764"/>
                </a:lnTo>
                <a:lnTo>
                  <a:pt x="3432" y="1826"/>
                </a:lnTo>
                <a:lnTo>
                  <a:pt x="3340" y="1892"/>
                </a:lnTo>
                <a:lnTo>
                  <a:pt x="3250" y="1961"/>
                </a:lnTo>
                <a:lnTo>
                  <a:pt x="3162" y="2031"/>
                </a:lnTo>
                <a:lnTo>
                  <a:pt x="3074" y="2104"/>
                </a:lnTo>
                <a:lnTo>
                  <a:pt x="3130" y="2092"/>
                </a:lnTo>
                <a:lnTo>
                  <a:pt x="3187" y="2080"/>
                </a:lnTo>
                <a:lnTo>
                  <a:pt x="3243" y="2071"/>
                </a:lnTo>
                <a:lnTo>
                  <a:pt x="3300" y="2061"/>
                </a:lnTo>
                <a:lnTo>
                  <a:pt x="3357" y="2052"/>
                </a:lnTo>
                <a:lnTo>
                  <a:pt x="3413" y="2044"/>
                </a:lnTo>
                <a:lnTo>
                  <a:pt x="3470" y="2037"/>
                </a:lnTo>
                <a:lnTo>
                  <a:pt x="3527" y="2031"/>
                </a:lnTo>
                <a:lnTo>
                  <a:pt x="3584" y="2025"/>
                </a:lnTo>
                <a:lnTo>
                  <a:pt x="3640" y="2020"/>
                </a:lnTo>
                <a:lnTo>
                  <a:pt x="3697" y="2015"/>
                </a:lnTo>
                <a:lnTo>
                  <a:pt x="3754" y="2013"/>
                </a:lnTo>
                <a:lnTo>
                  <a:pt x="3810" y="2009"/>
                </a:lnTo>
                <a:lnTo>
                  <a:pt x="3867" y="2008"/>
                </a:lnTo>
                <a:lnTo>
                  <a:pt x="3924" y="2007"/>
                </a:lnTo>
                <a:lnTo>
                  <a:pt x="3980" y="2006"/>
                </a:lnTo>
                <a:lnTo>
                  <a:pt x="4051" y="2007"/>
                </a:lnTo>
                <a:lnTo>
                  <a:pt x="4122" y="2008"/>
                </a:lnTo>
                <a:lnTo>
                  <a:pt x="4192" y="2012"/>
                </a:lnTo>
                <a:lnTo>
                  <a:pt x="4262" y="2015"/>
                </a:lnTo>
                <a:lnTo>
                  <a:pt x="4329" y="2020"/>
                </a:lnTo>
                <a:lnTo>
                  <a:pt x="4397" y="2027"/>
                </a:lnTo>
                <a:lnTo>
                  <a:pt x="4464" y="2034"/>
                </a:lnTo>
                <a:lnTo>
                  <a:pt x="4530" y="2042"/>
                </a:lnTo>
                <a:lnTo>
                  <a:pt x="4596" y="2052"/>
                </a:lnTo>
                <a:lnTo>
                  <a:pt x="4660" y="2064"/>
                </a:lnTo>
                <a:lnTo>
                  <a:pt x="4723" y="2076"/>
                </a:lnTo>
                <a:lnTo>
                  <a:pt x="4787" y="2089"/>
                </a:lnTo>
                <a:lnTo>
                  <a:pt x="4849" y="2103"/>
                </a:lnTo>
                <a:lnTo>
                  <a:pt x="4910" y="2118"/>
                </a:lnTo>
                <a:lnTo>
                  <a:pt x="4971" y="2135"/>
                </a:lnTo>
                <a:lnTo>
                  <a:pt x="5032" y="2152"/>
                </a:lnTo>
                <a:lnTo>
                  <a:pt x="5091" y="2171"/>
                </a:lnTo>
                <a:lnTo>
                  <a:pt x="5150" y="2190"/>
                </a:lnTo>
                <a:lnTo>
                  <a:pt x="5206" y="2211"/>
                </a:lnTo>
                <a:lnTo>
                  <a:pt x="5264" y="2234"/>
                </a:lnTo>
                <a:lnTo>
                  <a:pt x="5320" y="2257"/>
                </a:lnTo>
                <a:lnTo>
                  <a:pt x="5375" y="2282"/>
                </a:lnTo>
                <a:lnTo>
                  <a:pt x="5431" y="2307"/>
                </a:lnTo>
                <a:lnTo>
                  <a:pt x="5484" y="2334"/>
                </a:lnTo>
                <a:lnTo>
                  <a:pt x="5537" y="2361"/>
                </a:lnTo>
                <a:lnTo>
                  <a:pt x="5590" y="2391"/>
                </a:lnTo>
                <a:lnTo>
                  <a:pt x="5642" y="2420"/>
                </a:lnTo>
                <a:lnTo>
                  <a:pt x="5693" y="2452"/>
                </a:lnTo>
                <a:lnTo>
                  <a:pt x="5743" y="2484"/>
                </a:lnTo>
                <a:lnTo>
                  <a:pt x="5792" y="2519"/>
                </a:lnTo>
                <a:lnTo>
                  <a:pt x="5841" y="2553"/>
                </a:lnTo>
                <a:lnTo>
                  <a:pt x="5889" y="2589"/>
                </a:lnTo>
                <a:lnTo>
                  <a:pt x="5920" y="2621"/>
                </a:lnTo>
                <a:lnTo>
                  <a:pt x="5952" y="2653"/>
                </a:lnTo>
                <a:lnTo>
                  <a:pt x="5984" y="2684"/>
                </a:lnTo>
                <a:lnTo>
                  <a:pt x="6018" y="2713"/>
                </a:lnTo>
                <a:lnTo>
                  <a:pt x="6052" y="2743"/>
                </a:lnTo>
                <a:lnTo>
                  <a:pt x="6088" y="2770"/>
                </a:lnTo>
                <a:lnTo>
                  <a:pt x="6124" y="2797"/>
                </a:lnTo>
                <a:lnTo>
                  <a:pt x="6161" y="2822"/>
                </a:lnTo>
                <a:lnTo>
                  <a:pt x="6199" y="2847"/>
                </a:lnTo>
                <a:lnTo>
                  <a:pt x="6238" y="2871"/>
                </a:lnTo>
                <a:lnTo>
                  <a:pt x="6278" y="2893"/>
                </a:lnTo>
                <a:lnTo>
                  <a:pt x="6319" y="2914"/>
                </a:lnTo>
                <a:lnTo>
                  <a:pt x="6360" y="2934"/>
                </a:lnTo>
                <a:lnTo>
                  <a:pt x="6403" y="2954"/>
                </a:lnTo>
                <a:lnTo>
                  <a:pt x="6447" y="2972"/>
                </a:lnTo>
                <a:lnTo>
                  <a:pt x="6492" y="2990"/>
                </a:lnTo>
                <a:lnTo>
                  <a:pt x="6536" y="3005"/>
                </a:lnTo>
                <a:lnTo>
                  <a:pt x="6584" y="3021"/>
                </a:lnTo>
                <a:lnTo>
                  <a:pt x="6631" y="3035"/>
                </a:lnTo>
                <a:lnTo>
                  <a:pt x="6679" y="3048"/>
                </a:lnTo>
                <a:lnTo>
                  <a:pt x="6728" y="3060"/>
                </a:lnTo>
                <a:lnTo>
                  <a:pt x="6779" y="3070"/>
                </a:lnTo>
                <a:lnTo>
                  <a:pt x="6829" y="3081"/>
                </a:lnTo>
                <a:lnTo>
                  <a:pt x="6881" y="3089"/>
                </a:lnTo>
                <a:lnTo>
                  <a:pt x="6933" y="3097"/>
                </a:lnTo>
                <a:lnTo>
                  <a:pt x="6988" y="3104"/>
                </a:lnTo>
                <a:lnTo>
                  <a:pt x="7042" y="3109"/>
                </a:lnTo>
                <a:lnTo>
                  <a:pt x="7097" y="3114"/>
                </a:lnTo>
                <a:lnTo>
                  <a:pt x="7154" y="3119"/>
                </a:lnTo>
                <a:lnTo>
                  <a:pt x="7211" y="3121"/>
                </a:lnTo>
                <a:lnTo>
                  <a:pt x="7270" y="3122"/>
                </a:lnTo>
                <a:lnTo>
                  <a:pt x="7329" y="3123"/>
                </a:lnTo>
                <a:lnTo>
                  <a:pt x="7380" y="3122"/>
                </a:lnTo>
                <a:lnTo>
                  <a:pt x="7431" y="3121"/>
                </a:lnTo>
                <a:lnTo>
                  <a:pt x="7484" y="3120"/>
                </a:lnTo>
                <a:lnTo>
                  <a:pt x="7536" y="3116"/>
                </a:lnTo>
                <a:lnTo>
                  <a:pt x="7589" y="3113"/>
                </a:lnTo>
                <a:lnTo>
                  <a:pt x="7643" y="3109"/>
                </a:lnTo>
                <a:lnTo>
                  <a:pt x="7753" y="3099"/>
                </a:lnTo>
                <a:lnTo>
                  <a:pt x="7866" y="3084"/>
                </a:lnTo>
                <a:lnTo>
                  <a:pt x="7981" y="3068"/>
                </a:lnTo>
                <a:lnTo>
                  <a:pt x="8099" y="3049"/>
                </a:lnTo>
                <a:lnTo>
                  <a:pt x="8218" y="3025"/>
                </a:lnTo>
                <a:lnTo>
                  <a:pt x="8253" y="3018"/>
                </a:lnTo>
                <a:lnTo>
                  <a:pt x="8288" y="3009"/>
                </a:lnTo>
                <a:lnTo>
                  <a:pt x="8323" y="2997"/>
                </a:lnTo>
                <a:lnTo>
                  <a:pt x="8359" y="2983"/>
                </a:lnTo>
                <a:lnTo>
                  <a:pt x="8394" y="2966"/>
                </a:lnTo>
                <a:lnTo>
                  <a:pt x="8431" y="2947"/>
                </a:lnTo>
                <a:lnTo>
                  <a:pt x="8468" y="2926"/>
                </a:lnTo>
                <a:lnTo>
                  <a:pt x="8504" y="2902"/>
                </a:lnTo>
                <a:lnTo>
                  <a:pt x="8541" y="2876"/>
                </a:lnTo>
                <a:lnTo>
                  <a:pt x="8579" y="2848"/>
                </a:lnTo>
                <a:lnTo>
                  <a:pt x="8616" y="2817"/>
                </a:lnTo>
                <a:lnTo>
                  <a:pt x="8654" y="2784"/>
                </a:lnTo>
                <a:lnTo>
                  <a:pt x="8692" y="2749"/>
                </a:lnTo>
                <a:lnTo>
                  <a:pt x="8731" y="2711"/>
                </a:lnTo>
                <a:lnTo>
                  <a:pt x="8770" y="2672"/>
                </a:lnTo>
                <a:lnTo>
                  <a:pt x="8809" y="2630"/>
                </a:lnTo>
                <a:lnTo>
                  <a:pt x="8886" y="2547"/>
                </a:lnTo>
                <a:lnTo>
                  <a:pt x="8958" y="2474"/>
                </a:lnTo>
                <a:lnTo>
                  <a:pt x="8991" y="2439"/>
                </a:lnTo>
                <a:lnTo>
                  <a:pt x="9024" y="2409"/>
                </a:lnTo>
                <a:lnTo>
                  <a:pt x="9056" y="2379"/>
                </a:lnTo>
                <a:lnTo>
                  <a:pt x="9086" y="2352"/>
                </a:lnTo>
                <a:lnTo>
                  <a:pt x="9115" y="2327"/>
                </a:lnTo>
                <a:lnTo>
                  <a:pt x="9143" y="2305"/>
                </a:lnTo>
                <a:lnTo>
                  <a:pt x="9170" y="2285"/>
                </a:lnTo>
                <a:lnTo>
                  <a:pt x="9196" y="2267"/>
                </a:lnTo>
                <a:lnTo>
                  <a:pt x="9220" y="2250"/>
                </a:lnTo>
                <a:lnTo>
                  <a:pt x="9244" y="2237"/>
                </a:lnTo>
                <a:lnTo>
                  <a:pt x="9266" y="2226"/>
                </a:lnTo>
                <a:lnTo>
                  <a:pt x="9286" y="2216"/>
                </a:lnTo>
                <a:lnTo>
                  <a:pt x="9305" y="2203"/>
                </a:lnTo>
                <a:lnTo>
                  <a:pt x="9325" y="2192"/>
                </a:lnTo>
                <a:lnTo>
                  <a:pt x="9348" y="2184"/>
                </a:lnTo>
                <a:lnTo>
                  <a:pt x="9370" y="2178"/>
                </a:lnTo>
                <a:lnTo>
                  <a:pt x="9395" y="2175"/>
                </a:lnTo>
                <a:lnTo>
                  <a:pt x="9421" y="2172"/>
                </a:lnTo>
                <a:lnTo>
                  <a:pt x="9448" y="2174"/>
                </a:lnTo>
                <a:lnTo>
                  <a:pt x="9476" y="2176"/>
                </a:lnTo>
                <a:lnTo>
                  <a:pt x="9507" y="2182"/>
                </a:lnTo>
                <a:lnTo>
                  <a:pt x="9538" y="2189"/>
                </a:lnTo>
                <a:lnTo>
                  <a:pt x="9571" y="2198"/>
                </a:lnTo>
                <a:lnTo>
                  <a:pt x="9605" y="2210"/>
                </a:lnTo>
                <a:lnTo>
                  <a:pt x="9640" y="2224"/>
                </a:lnTo>
                <a:lnTo>
                  <a:pt x="9677" y="2241"/>
                </a:lnTo>
                <a:lnTo>
                  <a:pt x="9716" y="2260"/>
                </a:lnTo>
                <a:lnTo>
                  <a:pt x="9755" y="2281"/>
                </a:lnTo>
                <a:lnTo>
                  <a:pt x="9767" y="2299"/>
                </a:lnTo>
                <a:lnTo>
                  <a:pt x="9779" y="2318"/>
                </a:lnTo>
                <a:lnTo>
                  <a:pt x="9788" y="2338"/>
                </a:lnTo>
                <a:lnTo>
                  <a:pt x="9798" y="2360"/>
                </a:lnTo>
                <a:lnTo>
                  <a:pt x="9805" y="2385"/>
                </a:lnTo>
                <a:lnTo>
                  <a:pt x="9813" y="2410"/>
                </a:lnTo>
                <a:lnTo>
                  <a:pt x="9819" y="2438"/>
                </a:lnTo>
                <a:lnTo>
                  <a:pt x="9825" y="2468"/>
                </a:lnTo>
                <a:lnTo>
                  <a:pt x="9829" y="2498"/>
                </a:lnTo>
                <a:lnTo>
                  <a:pt x="9833" y="2532"/>
                </a:lnTo>
                <a:lnTo>
                  <a:pt x="9835" y="2567"/>
                </a:lnTo>
                <a:lnTo>
                  <a:pt x="9838" y="2604"/>
                </a:lnTo>
                <a:lnTo>
                  <a:pt x="9839" y="2641"/>
                </a:lnTo>
                <a:lnTo>
                  <a:pt x="9839" y="2682"/>
                </a:lnTo>
                <a:lnTo>
                  <a:pt x="9838" y="2723"/>
                </a:lnTo>
                <a:lnTo>
                  <a:pt x="9837" y="2767"/>
                </a:lnTo>
                <a:lnTo>
                  <a:pt x="9800" y="2869"/>
                </a:lnTo>
                <a:lnTo>
                  <a:pt x="9762" y="2969"/>
                </a:lnTo>
                <a:lnTo>
                  <a:pt x="9723" y="3068"/>
                </a:lnTo>
                <a:lnTo>
                  <a:pt x="9682" y="3164"/>
                </a:lnTo>
                <a:lnTo>
                  <a:pt x="9639" y="3258"/>
                </a:lnTo>
                <a:lnTo>
                  <a:pt x="9596" y="3351"/>
                </a:lnTo>
                <a:lnTo>
                  <a:pt x="9549" y="3441"/>
                </a:lnTo>
                <a:lnTo>
                  <a:pt x="9502" y="3530"/>
                </a:lnTo>
                <a:lnTo>
                  <a:pt x="9454" y="3617"/>
                </a:lnTo>
                <a:lnTo>
                  <a:pt x="9403" y="3702"/>
                </a:lnTo>
                <a:lnTo>
                  <a:pt x="9351" y="3785"/>
                </a:lnTo>
                <a:lnTo>
                  <a:pt x="9298" y="3865"/>
                </a:lnTo>
                <a:lnTo>
                  <a:pt x="9242" y="3944"/>
                </a:lnTo>
                <a:lnTo>
                  <a:pt x="9186" y="4022"/>
                </a:lnTo>
                <a:lnTo>
                  <a:pt x="9128" y="4097"/>
                </a:lnTo>
                <a:lnTo>
                  <a:pt x="9068" y="4170"/>
                </a:lnTo>
                <a:lnTo>
                  <a:pt x="9006" y="4242"/>
                </a:lnTo>
                <a:lnTo>
                  <a:pt x="8944" y="4312"/>
                </a:lnTo>
                <a:lnTo>
                  <a:pt x="8879" y="4379"/>
                </a:lnTo>
                <a:lnTo>
                  <a:pt x="8812" y="4444"/>
                </a:lnTo>
                <a:lnTo>
                  <a:pt x="8745" y="4508"/>
                </a:lnTo>
                <a:lnTo>
                  <a:pt x="8675" y="4569"/>
                </a:lnTo>
                <a:lnTo>
                  <a:pt x="8605" y="4629"/>
                </a:lnTo>
                <a:lnTo>
                  <a:pt x="8531" y="4687"/>
                </a:lnTo>
                <a:lnTo>
                  <a:pt x="8458" y="4743"/>
                </a:lnTo>
                <a:lnTo>
                  <a:pt x="8383" y="4797"/>
                </a:lnTo>
                <a:lnTo>
                  <a:pt x="8305" y="4849"/>
                </a:lnTo>
                <a:lnTo>
                  <a:pt x="8227" y="4899"/>
                </a:lnTo>
                <a:lnTo>
                  <a:pt x="8145" y="4947"/>
                </a:lnTo>
                <a:lnTo>
                  <a:pt x="8064" y="4993"/>
                </a:lnTo>
                <a:lnTo>
                  <a:pt x="7980" y="5038"/>
                </a:lnTo>
                <a:lnTo>
                  <a:pt x="7895" y="5081"/>
                </a:lnTo>
                <a:lnTo>
                  <a:pt x="8058" y="5206"/>
                </a:lnTo>
                <a:lnTo>
                  <a:pt x="8220" y="5328"/>
                </a:lnTo>
                <a:lnTo>
                  <a:pt x="8379" y="5446"/>
                </a:lnTo>
                <a:lnTo>
                  <a:pt x="8536" y="5562"/>
                </a:lnTo>
                <a:lnTo>
                  <a:pt x="8692" y="5671"/>
                </a:lnTo>
                <a:lnTo>
                  <a:pt x="8846" y="5779"/>
                </a:lnTo>
                <a:lnTo>
                  <a:pt x="8998" y="5883"/>
                </a:lnTo>
                <a:lnTo>
                  <a:pt x="9149" y="5983"/>
                </a:lnTo>
                <a:lnTo>
                  <a:pt x="9298" y="6079"/>
                </a:lnTo>
                <a:lnTo>
                  <a:pt x="9444" y="6171"/>
                </a:lnTo>
                <a:lnTo>
                  <a:pt x="9590" y="6261"/>
                </a:lnTo>
                <a:lnTo>
                  <a:pt x="9734" y="6346"/>
                </a:lnTo>
                <a:lnTo>
                  <a:pt x="9875" y="6427"/>
                </a:lnTo>
                <a:lnTo>
                  <a:pt x="10015" y="6505"/>
                </a:lnTo>
                <a:lnTo>
                  <a:pt x="10153" y="6580"/>
                </a:lnTo>
                <a:lnTo>
                  <a:pt x="10289" y="6651"/>
                </a:lnTo>
                <a:lnTo>
                  <a:pt x="10298" y="6657"/>
                </a:lnTo>
                <a:lnTo>
                  <a:pt x="10315" y="6666"/>
                </a:lnTo>
                <a:lnTo>
                  <a:pt x="10376" y="6699"/>
                </a:lnTo>
                <a:lnTo>
                  <a:pt x="10473" y="6748"/>
                </a:lnTo>
                <a:lnTo>
                  <a:pt x="10604" y="6813"/>
                </a:lnTo>
                <a:lnTo>
                  <a:pt x="10772" y="6893"/>
                </a:lnTo>
                <a:lnTo>
                  <a:pt x="10975" y="6990"/>
                </a:lnTo>
                <a:lnTo>
                  <a:pt x="11487" y="7233"/>
                </a:lnTo>
                <a:lnTo>
                  <a:pt x="11502" y="7302"/>
                </a:lnTo>
                <a:lnTo>
                  <a:pt x="11515" y="7370"/>
                </a:lnTo>
                <a:lnTo>
                  <a:pt x="11526" y="7439"/>
                </a:lnTo>
                <a:lnTo>
                  <a:pt x="11535" y="7507"/>
                </a:lnTo>
                <a:lnTo>
                  <a:pt x="11542" y="7577"/>
                </a:lnTo>
                <a:lnTo>
                  <a:pt x="11547" y="7645"/>
                </a:lnTo>
                <a:lnTo>
                  <a:pt x="11550" y="7714"/>
                </a:lnTo>
                <a:lnTo>
                  <a:pt x="11552" y="7782"/>
                </a:lnTo>
                <a:lnTo>
                  <a:pt x="11550" y="7856"/>
                </a:lnTo>
                <a:lnTo>
                  <a:pt x="11548" y="7926"/>
                </a:lnTo>
                <a:lnTo>
                  <a:pt x="11544" y="7996"/>
                </a:lnTo>
                <a:lnTo>
                  <a:pt x="11539" y="8066"/>
                </a:lnTo>
                <a:lnTo>
                  <a:pt x="11531" y="8133"/>
                </a:lnTo>
                <a:lnTo>
                  <a:pt x="11522" y="8201"/>
                </a:lnTo>
                <a:lnTo>
                  <a:pt x="11511" y="8267"/>
                </a:lnTo>
                <a:lnTo>
                  <a:pt x="11500" y="8331"/>
                </a:lnTo>
                <a:lnTo>
                  <a:pt x="11487" y="8394"/>
                </a:lnTo>
                <a:lnTo>
                  <a:pt x="11471" y="8457"/>
                </a:lnTo>
                <a:lnTo>
                  <a:pt x="11453" y="8518"/>
                </a:lnTo>
                <a:lnTo>
                  <a:pt x="11436" y="8580"/>
                </a:lnTo>
                <a:lnTo>
                  <a:pt x="11416" y="8639"/>
                </a:lnTo>
                <a:lnTo>
                  <a:pt x="11393" y="8697"/>
                </a:lnTo>
                <a:lnTo>
                  <a:pt x="11370" y="8755"/>
                </a:lnTo>
                <a:lnTo>
                  <a:pt x="11345" y="8810"/>
                </a:lnTo>
                <a:lnTo>
                  <a:pt x="11319" y="8866"/>
                </a:lnTo>
                <a:lnTo>
                  <a:pt x="11290" y="8920"/>
                </a:lnTo>
                <a:lnTo>
                  <a:pt x="11261" y="8972"/>
                </a:lnTo>
                <a:lnTo>
                  <a:pt x="11229" y="9024"/>
                </a:lnTo>
                <a:lnTo>
                  <a:pt x="11196" y="9075"/>
                </a:lnTo>
                <a:lnTo>
                  <a:pt x="11162" y="9124"/>
                </a:lnTo>
                <a:lnTo>
                  <a:pt x="11125" y="9173"/>
                </a:lnTo>
                <a:lnTo>
                  <a:pt x="11087" y="9221"/>
                </a:lnTo>
                <a:lnTo>
                  <a:pt x="11047" y="9267"/>
                </a:lnTo>
                <a:lnTo>
                  <a:pt x="11007" y="9313"/>
                </a:lnTo>
                <a:lnTo>
                  <a:pt x="10963" y="9357"/>
                </a:lnTo>
                <a:lnTo>
                  <a:pt x="10920" y="9401"/>
                </a:lnTo>
                <a:lnTo>
                  <a:pt x="10874" y="9442"/>
                </a:lnTo>
                <a:lnTo>
                  <a:pt x="10826" y="9483"/>
                </a:lnTo>
                <a:lnTo>
                  <a:pt x="10777" y="9524"/>
                </a:lnTo>
                <a:lnTo>
                  <a:pt x="10726" y="9563"/>
                </a:lnTo>
                <a:lnTo>
                  <a:pt x="8866" y="9983"/>
                </a:lnTo>
                <a:lnTo>
                  <a:pt x="8138" y="9563"/>
                </a:lnTo>
                <a:lnTo>
                  <a:pt x="8127" y="9566"/>
                </a:lnTo>
                <a:lnTo>
                  <a:pt x="8103" y="9573"/>
                </a:lnTo>
                <a:lnTo>
                  <a:pt x="8014" y="9597"/>
                </a:lnTo>
                <a:lnTo>
                  <a:pt x="7676" y="9684"/>
                </a:lnTo>
                <a:lnTo>
                  <a:pt x="7125" y="9824"/>
                </a:lnTo>
                <a:lnTo>
                  <a:pt x="6358" y="10016"/>
                </a:lnTo>
                <a:lnTo>
                  <a:pt x="6290" y="10079"/>
                </a:lnTo>
                <a:lnTo>
                  <a:pt x="6220" y="10140"/>
                </a:lnTo>
                <a:lnTo>
                  <a:pt x="6151" y="10202"/>
                </a:lnTo>
                <a:lnTo>
                  <a:pt x="6082" y="10262"/>
                </a:lnTo>
                <a:lnTo>
                  <a:pt x="6012" y="10320"/>
                </a:lnTo>
                <a:lnTo>
                  <a:pt x="5941" y="10378"/>
                </a:lnTo>
                <a:lnTo>
                  <a:pt x="5871" y="10433"/>
                </a:lnTo>
                <a:lnTo>
                  <a:pt x="5801" y="10489"/>
                </a:lnTo>
                <a:lnTo>
                  <a:pt x="5731" y="10543"/>
                </a:lnTo>
                <a:lnTo>
                  <a:pt x="5660" y="10596"/>
                </a:lnTo>
                <a:lnTo>
                  <a:pt x="5588" y="10648"/>
                </a:lnTo>
                <a:lnTo>
                  <a:pt x="5517" y="10698"/>
                </a:lnTo>
                <a:lnTo>
                  <a:pt x="5445" y="10747"/>
                </a:lnTo>
                <a:lnTo>
                  <a:pt x="5374" y="10796"/>
                </a:lnTo>
                <a:lnTo>
                  <a:pt x="5302" y="10843"/>
                </a:lnTo>
                <a:lnTo>
                  <a:pt x="5230" y="10889"/>
                </a:lnTo>
                <a:lnTo>
                  <a:pt x="5157" y="10934"/>
                </a:lnTo>
                <a:lnTo>
                  <a:pt x="5085" y="10978"/>
                </a:lnTo>
                <a:lnTo>
                  <a:pt x="5012" y="11020"/>
                </a:lnTo>
                <a:lnTo>
                  <a:pt x="4938" y="11063"/>
                </a:lnTo>
                <a:lnTo>
                  <a:pt x="4865" y="11103"/>
                </a:lnTo>
                <a:lnTo>
                  <a:pt x="4792" y="11142"/>
                </a:lnTo>
                <a:lnTo>
                  <a:pt x="4719" y="11180"/>
                </a:lnTo>
                <a:lnTo>
                  <a:pt x="4644" y="11218"/>
                </a:lnTo>
                <a:lnTo>
                  <a:pt x="4570" y="11253"/>
                </a:lnTo>
                <a:lnTo>
                  <a:pt x="4495" y="11287"/>
                </a:lnTo>
                <a:lnTo>
                  <a:pt x="4421" y="11322"/>
                </a:lnTo>
                <a:lnTo>
                  <a:pt x="4347" y="11353"/>
                </a:lnTo>
                <a:lnTo>
                  <a:pt x="4271" y="11385"/>
                </a:lnTo>
                <a:lnTo>
                  <a:pt x="4195" y="11415"/>
                </a:lnTo>
                <a:lnTo>
                  <a:pt x="4120" y="11444"/>
                </a:lnTo>
                <a:lnTo>
                  <a:pt x="4044" y="11472"/>
                </a:lnTo>
                <a:lnTo>
                  <a:pt x="4114" y="11508"/>
                </a:lnTo>
                <a:lnTo>
                  <a:pt x="4184" y="11545"/>
                </a:lnTo>
                <a:lnTo>
                  <a:pt x="4253" y="11579"/>
                </a:lnTo>
                <a:lnTo>
                  <a:pt x="4324" y="11612"/>
                </a:lnTo>
                <a:lnTo>
                  <a:pt x="4395" y="11644"/>
                </a:lnTo>
                <a:lnTo>
                  <a:pt x="4467" y="11676"/>
                </a:lnTo>
                <a:lnTo>
                  <a:pt x="4540" y="11705"/>
                </a:lnTo>
                <a:lnTo>
                  <a:pt x="4612" y="11734"/>
                </a:lnTo>
                <a:lnTo>
                  <a:pt x="4687" y="11761"/>
                </a:lnTo>
                <a:lnTo>
                  <a:pt x="4761" y="11788"/>
                </a:lnTo>
                <a:lnTo>
                  <a:pt x="4836" y="11813"/>
                </a:lnTo>
                <a:lnTo>
                  <a:pt x="4911" y="11837"/>
                </a:lnTo>
                <a:lnTo>
                  <a:pt x="4987" y="11859"/>
                </a:lnTo>
                <a:lnTo>
                  <a:pt x="5062" y="11881"/>
                </a:lnTo>
                <a:lnTo>
                  <a:pt x="5140" y="11902"/>
                </a:lnTo>
                <a:lnTo>
                  <a:pt x="5217" y="11920"/>
                </a:lnTo>
                <a:lnTo>
                  <a:pt x="5296" y="11939"/>
                </a:lnTo>
                <a:lnTo>
                  <a:pt x="5374" y="11956"/>
                </a:lnTo>
                <a:lnTo>
                  <a:pt x="5453" y="11971"/>
                </a:lnTo>
                <a:lnTo>
                  <a:pt x="5534" y="11987"/>
                </a:lnTo>
                <a:lnTo>
                  <a:pt x="5614" y="12000"/>
                </a:lnTo>
                <a:lnTo>
                  <a:pt x="5695" y="12013"/>
                </a:lnTo>
                <a:lnTo>
                  <a:pt x="5777" y="12023"/>
                </a:lnTo>
                <a:lnTo>
                  <a:pt x="5858" y="12033"/>
                </a:lnTo>
                <a:lnTo>
                  <a:pt x="5941" y="12042"/>
                </a:lnTo>
                <a:lnTo>
                  <a:pt x="6025" y="12049"/>
                </a:lnTo>
                <a:lnTo>
                  <a:pt x="6109" y="12056"/>
                </a:lnTo>
                <a:lnTo>
                  <a:pt x="6193" y="12061"/>
                </a:lnTo>
                <a:lnTo>
                  <a:pt x="6278" y="12066"/>
                </a:lnTo>
                <a:lnTo>
                  <a:pt x="6363" y="12068"/>
                </a:lnTo>
                <a:lnTo>
                  <a:pt x="6449" y="12070"/>
                </a:lnTo>
                <a:lnTo>
                  <a:pt x="6536" y="12070"/>
                </a:lnTo>
                <a:lnTo>
                  <a:pt x="6626" y="12069"/>
                </a:lnTo>
                <a:lnTo>
                  <a:pt x="6717" y="12068"/>
                </a:lnTo>
                <a:lnTo>
                  <a:pt x="6806" y="12065"/>
                </a:lnTo>
                <a:lnTo>
                  <a:pt x="6895" y="12060"/>
                </a:lnTo>
                <a:lnTo>
                  <a:pt x="6983" y="12053"/>
                </a:lnTo>
                <a:lnTo>
                  <a:pt x="7070" y="12046"/>
                </a:lnTo>
                <a:lnTo>
                  <a:pt x="7158" y="12036"/>
                </a:lnTo>
                <a:lnTo>
                  <a:pt x="7244" y="12026"/>
                </a:lnTo>
                <a:lnTo>
                  <a:pt x="7329" y="12014"/>
                </a:lnTo>
                <a:lnTo>
                  <a:pt x="7414" y="12001"/>
                </a:lnTo>
                <a:lnTo>
                  <a:pt x="7499" y="11987"/>
                </a:lnTo>
                <a:lnTo>
                  <a:pt x="7583" y="11970"/>
                </a:lnTo>
                <a:lnTo>
                  <a:pt x="7666" y="11954"/>
                </a:lnTo>
                <a:lnTo>
                  <a:pt x="7748" y="11935"/>
                </a:lnTo>
                <a:lnTo>
                  <a:pt x="7830" y="11915"/>
                </a:lnTo>
                <a:lnTo>
                  <a:pt x="7911" y="11892"/>
                </a:lnTo>
                <a:lnTo>
                  <a:pt x="8022" y="11864"/>
                </a:lnTo>
                <a:lnTo>
                  <a:pt x="8130" y="11835"/>
                </a:lnTo>
                <a:lnTo>
                  <a:pt x="8234" y="11806"/>
                </a:lnTo>
                <a:lnTo>
                  <a:pt x="8333" y="11775"/>
                </a:lnTo>
                <a:lnTo>
                  <a:pt x="8429" y="11744"/>
                </a:lnTo>
                <a:lnTo>
                  <a:pt x="8520" y="11714"/>
                </a:lnTo>
                <a:lnTo>
                  <a:pt x="8608" y="11682"/>
                </a:lnTo>
                <a:lnTo>
                  <a:pt x="8692" y="11650"/>
                </a:lnTo>
                <a:lnTo>
                  <a:pt x="8771" y="11617"/>
                </a:lnTo>
                <a:lnTo>
                  <a:pt x="8848" y="11584"/>
                </a:lnTo>
                <a:lnTo>
                  <a:pt x="8920" y="11551"/>
                </a:lnTo>
                <a:lnTo>
                  <a:pt x="8988" y="11516"/>
                </a:lnTo>
                <a:lnTo>
                  <a:pt x="9052" y="11482"/>
                </a:lnTo>
                <a:lnTo>
                  <a:pt x="9112" y="11447"/>
                </a:lnTo>
                <a:lnTo>
                  <a:pt x="9169" y="11411"/>
                </a:lnTo>
                <a:lnTo>
                  <a:pt x="9221" y="11375"/>
                </a:lnTo>
                <a:lnTo>
                  <a:pt x="9241" y="11366"/>
                </a:lnTo>
                <a:lnTo>
                  <a:pt x="9267" y="11352"/>
                </a:lnTo>
                <a:lnTo>
                  <a:pt x="9300" y="11333"/>
                </a:lnTo>
                <a:lnTo>
                  <a:pt x="9340" y="11309"/>
                </a:lnTo>
                <a:lnTo>
                  <a:pt x="9386" y="11280"/>
                </a:lnTo>
                <a:lnTo>
                  <a:pt x="9440" y="11245"/>
                </a:lnTo>
                <a:lnTo>
                  <a:pt x="9565" y="11161"/>
                </a:lnTo>
                <a:lnTo>
                  <a:pt x="9718" y="11055"/>
                </a:lnTo>
                <a:lnTo>
                  <a:pt x="9898" y="10929"/>
                </a:lnTo>
                <a:lnTo>
                  <a:pt x="10105" y="10782"/>
                </a:lnTo>
                <a:lnTo>
                  <a:pt x="10338" y="10614"/>
                </a:lnTo>
                <a:lnTo>
                  <a:pt x="10420" y="10535"/>
                </a:lnTo>
                <a:lnTo>
                  <a:pt x="10503" y="10452"/>
                </a:lnTo>
                <a:lnTo>
                  <a:pt x="10583" y="10367"/>
                </a:lnTo>
                <a:lnTo>
                  <a:pt x="10663" y="10281"/>
                </a:lnTo>
                <a:lnTo>
                  <a:pt x="10742" y="10191"/>
                </a:lnTo>
                <a:lnTo>
                  <a:pt x="10822" y="10100"/>
                </a:lnTo>
                <a:lnTo>
                  <a:pt x="10900" y="10007"/>
                </a:lnTo>
                <a:lnTo>
                  <a:pt x="10977" y="9911"/>
                </a:lnTo>
                <a:lnTo>
                  <a:pt x="11053" y="9812"/>
                </a:lnTo>
                <a:lnTo>
                  <a:pt x="11129" y="9711"/>
                </a:lnTo>
                <a:lnTo>
                  <a:pt x="11204" y="9609"/>
                </a:lnTo>
                <a:lnTo>
                  <a:pt x="11279" y="9504"/>
                </a:lnTo>
                <a:lnTo>
                  <a:pt x="11352" y="9397"/>
                </a:lnTo>
                <a:lnTo>
                  <a:pt x="11424" y="9287"/>
                </a:lnTo>
                <a:lnTo>
                  <a:pt x="11496" y="9175"/>
                </a:lnTo>
                <a:lnTo>
                  <a:pt x="11568" y="9061"/>
                </a:lnTo>
                <a:lnTo>
                  <a:pt x="11603" y="8983"/>
                </a:lnTo>
                <a:lnTo>
                  <a:pt x="11638" y="8902"/>
                </a:lnTo>
                <a:lnTo>
                  <a:pt x="11672" y="8823"/>
                </a:lnTo>
                <a:lnTo>
                  <a:pt x="11704" y="8743"/>
                </a:lnTo>
                <a:lnTo>
                  <a:pt x="11736" y="8662"/>
                </a:lnTo>
                <a:lnTo>
                  <a:pt x="11765" y="8582"/>
                </a:lnTo>
                <a:lnTo>
                  <a:pt x="11795" y="8501"/>
                </a:lnTo>
                <a:lnTo>
                  <a:pt x="11822" y="8420"/>
                </a:lnTo>
                <a:lnTo>
                  <a:pt x="11849" y="8339"/>
                </a:lnTo>
                <a:lnTo>
                  <a:pt x="11875" y="8256"/>
                </a:lnTo>
                <a:lnTo>
                  <a:pt x="11899" y="8175"/>
                </a:lnTo>
                <a:lnTo>
                  <a:pt x="11922" y="8092"/>
                </a:lnTo>
                <a:lnTo>
                  <a:pt x="11945" y="8009"/>
                </a:lnTo>
                <a:lnTo>
                  <a:pt x="11966" y="7925"/>
                </a:lnTo>
                <a:lnTo>
                  <a:pt x="11985" y="7843"/>
                </a:lnTo>
                <a:lnTo>
                  <a:pt x="12004" y="7759"/>
                </a:lnTo>
                <a:lnTo>
                  <a:pt x="12022" y="7675"/>
                </a:lnTo>
                <a:lnTo>
                  <a:pt x="12038" y="7590"/>
                </a:lnTo>
                <a:lnTo>
                  <a:pt x="12053" y="7505"/>
                </a:lnTo>
                <a:lnTo>
                  <a:pt x="12068" y="7420"/>
                </a:lnTo>
                <a:lnTo>
                  <a:pt x="12081" y="7335"/>
                </a:lnTo>
                <a:lnTo>
                  <a:pt x="12092" y="7250"/>
                </a:lnTo>
                <a:lnTo>
                  <a:pt x="12104" y="7163"/>
                </a:lnTo>
                <a:lnTo>
                  <a:pt x="12114" y="7077"/>
                </a:lnTo>
                <a:lnTo>
                  <a:pt x="12122" y="6990"/>
                </a:lnTo>
                <a:lnTo>
                  <a:pt x="12129" y="6903"/>
                </a:lnTo>
                <a:lnTo>
                  <a:pt x="12135" y="6816"/>
                </a:lnTo>
                <a:lnTo>
                  <a:pt x="12141" y="6729"/>
                </a:lnTo>
                <a:lnTo>
                  <a:pt x="12144" y="6640"/>
                </a:lnTo>
                <a:lnTo>
                  <a:pt x="12148" y="6553"/>
                </a:lnTo>
                <a:lnTo>
                  <a:pt x="12149" y="6464"/>
                </a:lnTo>
                <a:lnTo>
                  <a:pt x="12150" y="6375"/>
                </a:lnTo>
                <a:lnTo>
                  <a:pt x="12149" y="6269"/>
                </a:lnTo>
                <a:lnTo>
                  <a:pt x="12147" y="6164"/>
                </a:lnTo>
                <a:lnTo>
                  <a:pt x="12143" y="6058"/>
                </a:lnTo>
                <a:lnTo>
                  <a:pt x="12137" y="5950"/>
                </a:lnTo>
                <a:lnTo>
                  <a:pt x="12130" y="5843"/>
                </a:lnTo>
                <a:lnTo>
                  <a:pt x="12122" y="5735"/>
                </a:lnTo>
                <a:lnTo>
                  <a:pt x="12113" y="5627"/>
                </a:lnTo>
                <a:lnTo>
                  <a:pt x="12102" y="5518"/>
                </a:lnTo>
                <a:close/>
                <a:moveTo>
                  <a:pt x="7846" y="4660"/>
                </a:moveTo>
                <a:lnTo>
                  <a:pt x="7846" y="4660"/>
                </a:lnTo>
                <a:lnTo>
                  <a:pt x="7785" y="4676"/>
                </a:lnTo>
                <a:lnTo>
                  <a:pt x="7722" y="4690"/>
                </a:lnTo>
                <a:lnTo>
                  <a:pt x="7658" y="4702"/>
                </a:lnTo>
                <a:lnTo>
                  <a:pt x="7592" y="4712"/>
                </a:lnTo>
                <a:lnTo>
                  <a:pt x="7526" y="4722"/>
                </a:lnTo>
                <a:lnTo>
                  <a:pt x="7458" y="4730"/>
                </a:lnTo>
                <a:lnTo>
                  <a:pt x="7388" y="4736"/>
                </a:lnTo>
                <a:lnTo>
                  <a:pt x="7317" y="4741"/>
                </a:lnTo>
                <a:lnTo>
                  <a:pt x="7244" y="4744"/>
                </a:lnTo>
                <a:lnTo>
                  <a:pt x="7171" y="4746"/>
                </a:lnTo>
                <a:lnTo>
                  <a:pt x="7095" y="4746"/>
                </a:lnTo>
                <a:lnTo>
                  <a:pt x="7018" y="4745"/>
                </a:lnTo>
                <a:lnTo>
                  <a:pt x="6940" y="4742"/>
                </a:lnTo>
                <a:lnTo>
                  <a:pt x="6861" y="4738"/>
                </a:lnTo>
                <a:lnTo>
                  <a:pt x="6780" y="4732"/>
                </a:lnTo>
                <a:lnTo>
                  <a:pt x="6698" y="4725"/>
                </a:lnTo>
                <a:lnTo>
                  <a:pt x="6666" y="4722"/>
                </a:lnTo>
                <a:lnTo>
                  <a:pt x="6631" y="4718"/>
                </a:lnTo>
                <a:lnTo>
                  <a:pt x="6553" y="4709"/>
                </a:lnTo>
                <a:lnTo>
                  <a:pt x="6463" y="4694"/>
                </a:lnTo>
                <a:lnTo>
                  <a:pt x="6362" y="4676"/>
                </a:lnTo>
                <a:lnTo>
                  <a:pt x="6249" y="4654"/>
                </a:lnTo>
                <a:lnTo>
                  <a:pt x="6124" y="4627"/>
                </a:lnTo>
                <a:lnTo>
                  <a:pt x="5988" y="4598"/>
                </a:lnTo>
                <a:lnTo>
                  <a:pt x="5841" y="4563"/>
                </a:lnTo>
                <a:lnTo>
                  <a:pt x="5710" y="4533"/>
                </a:lnTo>
                <a:lnTo>
                  <a:pt x="5587" y="4507"/>
                </a:lnTo>
                <a:lnTo>
                  <a:pt x="5470" y="4484"/>
                </a:lnTo>
                <a:lnTo>
                  <a:pt x="5413" y="4475"/>
                </a:lnTo>
                <a:lnTo>
                  <a:pt x="5359" y="4465"/>
                </a:lnTo>
                <a:lnTo>
                  <a:pt x="5307" y="4458"/>
                </a:lnTo>
                <a:lnTo>
                  <a:pt x="5255" y="4451"/>
                </a:lnTo>
                <a:lnTo>
                  <a:pt x="5205" y="4446"/>
                </a:lnTo>
                <a:lnTo>
                  <a:pt x="5158" y="4442"/>
                </a:lnTo>
                <a:lnTo>
                  <a:pt x="5112" y="4438"/>
                </a:lnTo>
                <a:lnTo>
                  <a:pt x="5067" y="4436"/>
                </a:lnTo>
                <a:lnTo>
                  <a:pt x="5025" y="4433"/>
                </a:lnTo>
                <a:lnTo>
                  <a:pt x="4983" y="4433"/>
                </a:lnTo>
                <a:lnTo>
                  <a:pt x="4938" y="4433"/>
                </a:lnTo>
                <a:lnTo>
                  <a:pt x="4895" y="4436"/>
                </a:lnTo>
                <a:lnTo>
                  <a:pt x="4852" y="4438"/>
                </a:lnTo>
                <a:lnTo>
                  <a:pt x="4810" y="4442"/>
                </a:lnTo>
                <a:lnTo>
                  <a:pt x="4767" y="4446"/>
                </a:lnTo>
                <a:lnTo>
                  <a:pt x="4725" y="4451"/>
                </a:lnTo>
                <a:lnTo>
                  <a:pt x="4684" y="4458"/>
                </a:lnTo>
                <a:lnTo>
                  <a:pt x="4643" y="4465"/>
                </a:lnTo>
                <a:lnTo>
                  <a:pt x="4603" y="4475"/>
                </a:lnTo>
                <a:lnTo>
                  <a:pt x="4564" y="4484"/>
                </a:lnTo>
                <a:lnTo>
                  <a:pt x="4524" y="4495"/>
                </a:lnTo>
                <a:lnTo>
                  <a:pt x="4486" y="4507"/>
                </a:lnTo>
                <a:lnTo>
                  <a:pt x="4447" y="4518"/>
                </a:lnTo>
                <a:lnTo>
                  <a:pt x="4409" y="4533"/>
                </a:lnTo>
                <a:lnTo>
                  <a:pt x="4373" y="4547"/>
                </a:lnTo>
                <a:lnTo>
                  <a:pt x="4336" y="4563"/>
                </a:lnTo>
                <a:lnTo>
                  <a:pt x="4311" y="4578"/>
                </a:lnTo>
                <a:lnTo>
                  <a:pt x="4286" y="4594"/>
                </a:lnTo>
                <a:lnTo>
                  <a:pt x="4260" y="4613"/>
                </a:lnTo>
                <a:lnTo>
                  <a:pt x="4233" y="4633"/>
                </a:lnTo>
                <a:lnTo>
                  <a:pt x="4206" y="4654"/>
                </a:lnTo>
                <a:lnTo>
                  <a:pt x="4179" y="4678"/>
                </a:lnTo>
                <a:lnTo>
                  <a:pt x="4151" y="4703"/>
                </a:lnTo>
                <a:lnTo>
                  <a:pt x="4121" y="4729"/>
                </a:lnTo>
                <a:lnTo>
                  <a:pt x="4091" y="4757"/>
                </a:lnTo>
                <a:lnTo>
                  <a:pt x="4062" y="4787"/>
                </a:lnTo>
                <a:lnTo>
                  <a:pt x="3999" y="4852"/>
                </a:lnTo>
                <a:lnTo>
                  <a:pt x="3934" y="4922"/>
                </a:lnTo>
                <a:lnTo>
                  <a:pt x="3867" y="4999"/>
                </a:lnTo>
                <a:lnTo>
                  <a:pt x="4101" y="5135"/>
                </a:lnTo>
                <a:lnTo>
                  <a:pt x="4352" y="5283"/>
                </a:lnTo>
                <a:lnTo>
                  <a:pt x="4415" y="5322"/>
                </a:lnTo>
                <a:lnTo>
                  <a:pt x="4475" y="5362"/>
                </a:lnTo>
                <a:lnTo>
                  <a:pt x="4532" y="5404"/>
                </a:lnTo>
                <a:lnTo>
                  <a:pt x="4559" y="5426"/>
                </a:lnTo>
                <a:lnTo>
                  <a:pt x="4586" y="5447"/>
                </a:lnTo>
                <a:lnTo>
                  <a:pt x="4612" y="5468"/>
                </a:lnTo>
                <a:lnTo>
                  <a:pt x="4637" y="5491"/>
                </a:lnTo>
                <a:lnTo>
                  <a:pt x="4662" y="5513"/>
                </a:lnTo>
                <a:lnTo>
                  <a:pt x="4686" y="5537"/>
                </a:lnTo>
                <a:lnTo>
                  <a:pt x="4708" y="5559"/>
                </a:lnTo>
                <a:lnTo>
                  <a:pt x="4730" y="5583"/>
                </a:lnTo>
                <a:lnTo>
                  <a:pt x="4752" y="5606"/>
                </a:lnTo>
                <a:lnTo>
                  <a:pt x="4773" y="5631"/>
                </a:lnTo>
                <a:lnTo>
                  <a:pt x="4815" y="5618"/>
                </a:lnTo>
                <a:lnTo>
                  <a:pt x="4857" y="5605"/>
                </a:lnTo>
                <a:lnTo>
                  <a:pt x="4896" y="5592"/>
                </a:lnTo>
                <a:lnTo>
                  <a:pt x="4932" y="5578"/>
                </a:lnTo>
                <a:lnTo>
                  <a:pt x="4967" y="5564"/>
                </a:lnTo>
                <a:lnTo>
                  <a:pt x="4999" y="5549"/>
                </a:lnTo>
                <a:lnTo>
                  <a:pt x="5028" y="5533"/>
                </a:lnTo>
                <a:lnTo>
                  <a:pt x="5055" y="5518"/>
                </a:lnTo>
                <a:lnTo>
                  <a:pt x="5081" y="5500"/>
                </a:lnTo>
                <a:lnTo>
                  <a:pt x="5105" y="5481"/>
                </a:lnTo>
                <a:lnTo>
                  <a:pt x="5126" y="5460"/>
                </a:lnTo>
                <a:lnTo>
                  <a:pt x="5146" y="5436"/>
                </a:lnTo>
                <a:lnTo>
                  <a:pt x="5165" y="5412"/>
                </a:lnTo>
                <a:lnTo>
                  <a:pt x="5182" y="5384"/>
                </a:lnTo>
                <a:lnTo>
                  <a:pt x="5197" y="5355"/>
                </a:lnTo>
                <a:lnTo>
                  <a:pt x="5210" y="5323"/>
                </a:lnTo>
                <a:lnTo>
                  <a:pt x="5183" y="5323"/>
                </a:lnTo>
                <a:lnTo>
                  <a:pt x="5154" y="5322"/>
                </a:lnTo>
                <a:lnTo>
                  <a:pt x="5125" y="5319"/>
                </a:lnTo>
                <a:lnTo>
                  <a:pt x="5094" y="5316"/>
                </a:lnTo>
                <a:lnTo>
                  <a:pt x="5062" y="5311"/>
                </a:lnTo>
                <a:lnTo>
                  <a:pt x="5029" y="5305"/>
                </a:lnTo>
                <a:lnTo>
                  <a:pt x="4994" y="5298"/>
                </a:lnTo>
                <a:lnTo>
                  <a:pt x="4958" y="5291"/>
                </a:lnTo>
                <a:lnTo>
                  <a:pt x="4883" y="5273"/>
                </a:lnTo>
                <a:lnTo>
                  <a:pt x="4803" y="5251"/>
                </a:lnTo>
                <a:lnTo>
                  <a:pt x="4717" y="5224"/>
                </a:lnTo>
                <a:lnTo>
                  <a:pt x="4627" y="5194"/>
                </a:lnTo>
                <a:lnTo>
                  <a:pt x="4628" y="5185"/>
                </a:lnTo>
                <a:lnTo>
                  <a:pt x="4630" y="5175"/>
                </a:lnTo>
                <a:lnTo>
                  <a:pt x="4634" y="5165"/>
                </a:lnTo>
                <a:lnTo>
                  <a:pt x="4640" y="5153"/>
                </a:lnTo>
                <a:lnTo>
                  <a:pt x="4645" y="5141"/>
                </a:lnTo>
                <a:lnTo>
                  <a:pt x="4655" y="5127"/>
                </a:lnTo>
                <a:lnTo>
                  <a:pt x="4676" y="5096"/>
                </a:lnTo>
                <a:lnTo>
                  <a:pt x="4793" y="5116"/>
                </a:lnTo>
                <a:lnTo>
                  <a:pt x="4911" y="5133"/>
                </a:lnTo>
                <a:lnTo>
                  <a:pt x="5029" y="5146"/>
                </a:lnTo>
                <a:lnTo>
                  <a:pt x="5149" y="5158"/>
                </a:lnTo>
                <a:lnTo>
                  <a:pt x="5268" y="5166"/>
                </a:lnTo>
                <a:lnTo>
                  <a:pt x="5388" y="5173"/>
                </a:lnTo>
                <a:lnTo>
                  <a:pt x="5509" y="5176"/>
                </a:lnTo>
                <a:lnTo>
                  <a:pt x="5630" y="5178"/>
                </a:lnTo>
                <a:lnTo>
                  <a:pt x="5713" y="5178"/>
                </a:lnTo>
                <a:lnTo>
                  <a:pt x="5796" y="5175"/>
                </a:lnTo>
                <a:lnTo>
                  <a:pt x="5877" y="5173"/>
                </a:lnTo>
                <a:lnTo>
                  <a:pt x="5959" y="5169"/>
                </a:lnTo>
                <a:lnTo>
                  <a:pt x="6038" y="5165"/>
                </a:lnTo>
                <a:lnTo>
                  <a:pt x="6117" y="5160"/>
                </a:lnTo>
                <a:lnTo>
                  <a:pt x="6195" y="5153"/>
                </a:lnTo>
                <a:lnTo>
                  <a:pt x="6272" y="5146"/>
                </a:lnTo>
                <a:lnTo>
                  <a:pt x="6349" y="5136"/>
                </a:lnTo>
                <a:lnTo>
                  <a:pt x="6423" y="5127"/>
                </a:lnTo>
                <a:lnTo>
                  <a:pt x="6497" y="5116"/>
                </a:lnTo>
                <a:lnTo>
                  <a:pt x="6571" y="5104"/>
                </a:lnTo>
                <a:lnTo>
                  <a:pt x="6644" y="5093"/>
                </a:lnTo>
                <a:lnTo>
                  <a:pt x="6715" y="5078"/>
                </a:lnTo>
                <a:lnTo>
                  <a:pt x="6786" y="5064"/>
                </a:lnTo>
                <a:lnTo>
                  <a:pt x="6855" y="5048"/>
                </a:lnTo>
                <a:lnTo>
                  <a:pt x="6924" y="5031"/>
                </a:lnTo>
                <a:lnTo>
                  <a:pt x="6992" y="5013"/>
                </a:lnTo>
                <a:lnTo>
                  <a:pt x="7060" y="4996"/>
                </a:lnTo>
                <a:lnTo>
                  <a:pt x="7125" y="4976"/>
                </a:lnTo>
                <a:lnTo>
                  <a:pt x="7191" y="4954"/>
                </a:lnTo>
                <a:lnTo>
                  <a:pt x="7255" y="4933"/>
                </a:lnTo>
                <a:lnTo>
                  <a:pt x="7318" y="4911"/>
                </a:lnTo>
                <a:lnTo>
                  <a:pt x="7380" y="4887"/>
                </a:lnTo>
                <a:lnTo>
                  <a:pt x="7442" y="4862"/>
                </a:lnTo>
                <a:lnTo>
                  <a:pt x="7503" y="4836"/>
                </a:lnTo>
                <a:lnTo>
                  <a:pt x="7562" y="4809"/>
                </a:lnTo>
                <a:lnTo>
                  <a:pt x="7621" y="4781"/>
                </a:lnTo>
                <a:lnTo>
                  <a:pt x="7679" y="4752"/>
                </a:lnTo>
                <a:lnTo>
                  <a:pt x="7735" y="4723"/>
                </a:lnTo>
                <a:lnTo>
                  <a:pt x="7792" y="4692"/>
                </a:lnTo>
                <a:lnTo>
                  <a:pt x="7846" y="4660"/>
                </a:lnTo>
                <a:close/>
                <a:moveTo>
                  <a:pt x="7345" y="6651"/>
                </a:moveTo>
                <a:lnTo>
                  <a:pt x="7345" y="6651"/>
                </a:lnTo>
                <a:lnTo>
                  <a:pt x="7348" y="6573"/>
                </a:lnTo>
                <a:lnTo>
                  <a:pt x="7350" y="6488"/>
                </a:lnTo>
                <a:lnTo>
                  <a:pt x="7350" y="6393"/>
                </a:lnTo>
                <a:lnTo>
                  <a:pt x="7349" y="6290"/>
                </a:lnTo>
                <a:lnTo>
                  <a:pt x="7347" y="6178"/>
                </a:lnTo>
                <a:lnTo>
                  <a:pt x="7342" y="6059"/>
                </a:lnTo>
                <a:lnTo>
                  <a:pt x="7336" y="5930"/>
                </a:lnTo>
                <a:lnTo>
                  <a:pt x="7329" y="5793"/>
                </a:lnTo>
                <a:lnTo>
                  <a:pt x="7322" y="5779"/>
                </a:lnTo>
                <a:lnTo>
                  <a:pt x="7315" y="5767"/>
                </a:lnTo>
                <a:lnTo>
                  <a:pt x="7308" y="5755"/>
                </a:lnTo>
                <a:lnTo>
                  <a:pt x="7299" y="5745"/>
                </a:lnTo>
                <a:lnTo>
                  <a:pt x="7290" y="5736"/>
                </a:lnTo>
                <a:lnTo>
                  <a:pt x="7281" y="5728"/>
                </a:lnTo>
                <a:lnTo>
                  <a:pt x="7271" y="5721"/>
                </a:lnTo>
                <a:lnTo>
                  <a:pt x="7260" y="5716"/>
                </a:lnTo>
                <a:lnTo>
                  <a:pt x="7249" y="5712"/>
                </a:lnTo>
                <a:lnTo>
                  <a:pt x="7237" y="5708"/>
                </a:lnTo>
                <a:lnTo>
                  <a:pt x="7224" y="5706"/>
                </a:lnTo>
                <a:lnTo>
                  <a:pt x="7211" y="5704"/>
                </a:lnTo>
                <a:lnTo>
                  <a:pt x="7197" y="5704"/>
                </a:lnTo>
                <a:lnTo>
                  <a:pt x="7182" y="5706"/>
                </a:lnTo>
                <a:lnTo>
                  <a:pt x="7167" y="5708"/>
                </a:lnTo>
                <a:lnTo>
                  <a:pt x="7151" y="5712"/>
                </a:lnTo>
                <a:lnTo>
                  <a:pt x="7138" y="5716"/>
                </a:lnTo>
                <a:lnTo>
                  <a:pt x="7125" y="5721"/>
                </a:lnTo>
                <a:lnTo>
                  <a:pt x="7113" y="5727"/>
                </a:lnTo>
                <a:lnTo>
                  <a:pt x="7102" y="5734"/>
                </a:lnTo>
                <a:lnTo>
                  <a:pt x="7093" y="5741"/>
                </a:lnTo>
                <a:lnTo>
                  <a:pt x="7084" y="5749"/>
                </a:lnTo>
                <a:lnTo>
                  <a:pt x="7076" y="5759"/>
                </a:lnTo>
                <a:lnTo>
                  <a:pt x="7070" y="5768"/>
                </a:lnTo>
                <a:lnTo>
                  <a:pt x="7064" y="5779"/>
                </a:lnTo>
                <a:lnTo>
                  <a:pt x="7060" y="5790"/>
                </a:lnTo>
                <a:lnTo>
                  <a:pt x="7056" y="5803"/>
                </a:lnTo>
                <a:lnTo>
                  <a:pt x="7054" y="5814"/>
                </a:lnTo>
                <a:lnTo>
                  <a:pt x="7053" y="5829"/>
                </a:lnTo>
                <a:lnTo>
                  <a:pt x="7051" y="5843"/>
                </a:lnTo>
                <a:lnTo>
                  <a:pt x="7053" y="5858"/>
                </a:lnTo>
                <a:lnTo>
                  <a:pt x="7054" y="5873"/>
                </a:lnTo>
                <a:lnTo>
                  <a:pt x="7048" y="5904"/>
                </a:lnTo>
                <a:lnTo>
                  <a:pt x="7043" y="5934"/>
                </a:lnTo>
                <a:lnTo>
                  <a:pt x="7040" y="5963"/>
                </a:lnTo>
                <a:lnTo>
                  <a:pt x="7037" y="5992"/>
                </a:lnTo>
                <a:lnTo>
                  <a:pt x="7035" y="6020"/>
                </a:lnTo>
                <a:lnTo>
                  <a:pt x="7035" y="6048"/>
                </a:lnTo>
                <a:lnTo>
                  <a:pt x="7035" y="6077"/>
                </a:lnTo>
                <a:lnTo>
                  <a:pt x="7036" y="6104"/>
                </a:lnTo>
                <a:lnTo>
                  <a:pt x="7037" y="6131"/>
                </a:lnTo>
                <a:lnTo>
                  <a:pt x="7041" y="6158"/>
                </a:lnTo>
                <a:lnTo>
                  <a:pt x="7044" y="6184"/>
                </a:lnTo>
                <a:lnTo>
                  <a:pt x="7049" y="6210"/>
                </a:lnTo>
                <a:lnTo>
                  <a:pt x="7055" y="6236"/>
                </a:lnTo>
                <a:lnTo>
                  <a:pt x="7062" y="6261"/>
                </a:lnTo>
                <a:lnTo>
                  <a:pt x="7069" y="6286"/>
                </a:lnTo>
                <a:lnTo>
                  <a:pt x="7079" y="6310"/>
                </a:lnTo>
                <a:lnTo>
                  <a:pt x="7088" y="6334"/>
                </a:lnTo>
                <a:lnTo>
                  <a:pt x="7099" y="6358"/>
                </a:lnTo>
                <a:lnTo>
                  <a:pt x="7109" y="6381"/>
                </a:lnTo>
                <a:lnTo>
                  <a:pt x="7122" y="6404"/>
                </a:lnTo>
                <a:lnTo>
                  <a:pt x="7135" y="6427"/>
                </a:lnTo>
                <a:lnTo>
                  <a:pt x="7149" y="6449"/>
                </a:lnTo>
                <a:lnTo>
                  <a:pt x="7165" y="6471"/>
                </a:lnTo>
                <a:lnTo>
                  <a:pt x="7181" y="6492"/>
                </a:lnTo>
                <a:lnTo>
                  <a:pt x="7198" y="6514"/>
                </a:lnTo>
                <a:lnTo>
                  <a:pt x="7217" y="6534"/>
                </a:lnTo>
                <a:lnTo>
                  <a:pt x="7236" y="6554"/>
                </a:lnTo>
                <a:lnTo>
                  <a:pt x="7256" y="6574"/>
                </a:lnTo>
                <a:lnTo>
                  <a:pt x="7276" y="6594"/>
                </a:lnTo>
                <a:lnTo>
                  <a:pt x="7298" y="6613"/>
                </a:lnTo>
                <a:lnTo>
                  <a:pt x="7321" y="6632"/>
                </a:lnTo>
                <a:lnTo>
                  <a:pt x="7345" y="6651"/>
                </a:lnTo>
                <a:close/>
                <a:moveTo>
                  <a:pt x="7798" y="6472"/>
                </a:moveTo>
                <a:lnTo>
                  <a:pt x="7798" y="6472"/>
                </a:lnTo>
                <a:lnTo>
                  <a:pt x="7797" y="6457"/>
                </a:lnTo>
                <a:lnTo>
                  <a:pt x="7794" y="6444"/>
                </a:lnTo>
                <a:lnTo>
                  <a:pt x="7788" y="6432"/>
                </a:lnTo>
                <a:lnTo>
                  <a:pt x="7781" y="6424"/>
                </a:lnTo>
                <a:lnTo>
                  <a:pt x="7773" y="6417"/>
                </a:lnTo>
                <a:lnTo>
                  <a:pt x="7761" y="6411"/>
                </a:lnTo>
                <a:lnTo>
                  <a:pt x="7748" y="6409"/>
                </a:lnTo>
                <a:lnTo>
                  <a:pt x="7733" y="6407"/>
                </a:lnTo>
                <a:lnTo>
                  <a:pt x="7718" y="6424"/>
                </a:lnTo>
                <a:lnTo>
                  <a:pt x="7705" y="6439"/>
                </a:lnTo>
                <a:lnTo>
                  <a:pt x="7694" y="6456"/>
                </a:lnTo>
                <a:lnTo>
                  <a:pt x="7684" y="6472"/>
                </a:lnTo>
                <a:lnTo>
                  <a:pt x="7693" y="6491"/>
                </a:lnTo>
                <a:lnTo>
                  <a:pt x="7702" y="6507"/>
                </a:lnTo>
                <a:lnTo>
                  <a:pt x="7712" y="6520"/>
                </a:lnTo>
                <a:lnTo>
                  <a:pt x="7721" y="6529"/>
                </a:lnTo>
                <a:lnTo>
                  <a:pt x="7726" y="6533"/>
                </a:lnTo>
                <a:lnTo>
                  <a:pt x="7732" y="6535"/>
                </a:lnTo>
                <a:lnTo>
                  <a:pt x="7736" y="6537"/>
                </a:lnTo>
                <a:lnTo>
                  <a:pt x="7742" y="6538"/>
                </a:lnTo>
                <a:lnTo>
                  <a:pt x="7748" y="6540"/>
                </a:lnTo>
                <a:lnTo>
                  <a:pt x="7754" y="6540"/>
                </a:lnTo>
                <a:lnTo>
                  <a:pt x="7760" y="6538"/>
                </a:lnTo>
                <a:lnTo>
                  <a:pt x="7766" y="6537"/>
                </a:lnTo>
                <a:lnTo>
                  <a:pt x="7773" y="6536"/>
                </a:lnTo>
                <a:lnTo>
                  <a:pt x="7780" y="6533"/>
                </a:lnTo>
                <a:lnTo>
                  <a:pt x="7785" y="6528"/>
                </a:lnTo>
                <a:lnTo>
                  <a:pt x="7790" y="6521"/>
                </a:lnTo>
                <a:lnTo>
                  <a:pt x="7793" y="6511"/>
                </a:lnTo>
                <a:lnTo>
                  <a:pt x="7796" y="6501"/>
                </a:lnTo>
                <a:lnTo>
                  <a:pt x="7798" y="6488"/>
                </a:lnTo>
                <a:lnTo>
                  <a:pt x="7798" y="6472"/>
                </a:lnTo>
                <a:close/>
                <a:moveTo>
                  <a:pt x="10888" y="8171"/>
                </a:moveTo>
                <a:lnTo>
                  <a:pt x="10888" y="8171"/>
                </a:lnTo>
                <a:lnTo>
                  <a:pt x="10846" y="8170"/>
                </a:lnTo>
                <a:lnTo>
                  <a:pt x="10804" y="8167"/>
                </a:lnTo>
                <a:lnTo>
                  <a:pt x="10764" y="8164"/>
                </a:lnTo>
                <a:lnTo>
                  <a:pt x="10724" y="8159"/>
                </a:lnTo>
                <a:lnTo>
                  <a:pt x="10685" y="8153"/>
                </a:lnTo>
                <a:lnTo>
                  <a:pt x="10646" y="8147"/>
                </a:lnTo>
                <a:lnTo>
                  <a:pt x="10608" y="8140"/>
                </a:lnTo>
                <a:lnTo>
                  <a:pt x="10570" y="8132"/>
                </a:lnTo>
                <a:lnTo>
                  <a:pt x="10533" y="8123"/>
                </a:lnTo>
                <a:lnTo>
                  <a:pt x="10498" y="8112"/>
                </a:lnTo>
                <a:lnTo>
                  <a:pt x="10463" y="8101"/>
                </a:lnTo>
                <a:lnTo>
                  <a:pt x="10428" y="8088"/>
                </a:lnTo>
                <a:lnTo>
                  <a:pt x="10395" y="8075"/>
                </a:lnTo>
                <a:lnTo>
                  <a:pt x="10362" y="8061"/>
                </a:lnTo>
                <a:lnTo>
                  <a:pt x="10329" y="8046"/>
                </a:lnTo>
                <a:lnTo>
                  <a:pt x="10297" y="8029"/>
                </a:lnTo>
                <a:lnTo>
                  <a:pt x="10266" y="8013"/>
                </a:lnTo>
                <a:lnTo>
                  <a:pt x="10236" y="7994"/>
                </a:lnTo>
                <a:lnTo>
                  <a:pt x="10206" y="7975"/>
                </a:lnTo>
                <a:lnTo>
                  <a:pt x="10178" y="7955"/>
                </a:lnTo>
                <a:lnTo>
                  <a:pt x="10150" y="7934"/>
                </a:lnTo>
                <a:lnTo>
                  <a:pt x="10122" y="7912"/>
                </a:lnTo>
                <a:lnTo>
                  <a:pt x="10095" y="7889"/>
                </a:lnTo>
                <a:lnTo>
                  <a:pt x="10069" y="7865"/>
                </a:lnTo>
                <a:lnTo>
                  <a:pt x="10043" y="7840"/>
                </a:lnTo>
                <a:lnTo>
                  <a:pt x="10018" y="7813"/>
                </a:lnTo>
                <a:lnTo>
                  <a:pt x="9995" y="7787"/>
                </a:lnTo>
                <a:lnTo>
                  <a:pt x="9971" y="7759"/>
                </a:lnTo>
                <a:lnTo>
                  <a:pt x="9949" y="7729"/>
                </a:lnTo>
                <a:lnTo>
                  <a:pt x="9926" y="7700"/>
                </a:lnTo>
                <a:lnTo>
                  <a:pt x="9905" y="7669"/>
                </a:lnTo>
                <a:lnTo>
                  <a:pt x="9885" y="7637"/>
                </a:lnTo>
                <a:lnTo>
                  <a:pt x="9870" y="7609"/>
                </a:lnTo>
                <a:lnTo>
                  <a:pt x="9858" y="7579"/>
                </a:lnTo>
                <a:lnTo>
                  <a:pt x="9847" y="7550"/>
                </a:lnTo>
                <a:lnTo>
                  <a:pt x="9839" y="7519"/>
                </a:lnTo>
                <a:lnTo>
                  <a:pt x="9834" y="7487"/>
                </a:lnTo>
                <a:lnTo>
                  <a:pt x="9831" y="7456"/>
                </a:lnTo>
                <a:lnTo>
                  <a:pt x="9831" y="7423"/>
                </a:lnTo>
                <a:lnTo>
                  <a:pt x="9832" y="7390"/>
                </a:lnTo>
                <a:lnTo>
                  <a:pt x="9837" y="7357"/>
                </a:lnTo>
                <a:lnTo>
                  <a:pt x="9844" y="7323"/>
                </a:lnTo>
                <a:lnTo>
                  <a:pt x="9852" y="7287"/>
                </a:lnTo>
                <a:lnTo>
                  <a:pt x="9864" y="7252"/>
                </a:lnTo>
                <a:lnTo>
                  <a:pt x="9878" y="7215"/>
                </a:lnTo>
                <a:lnTo>
                  <a:pt x="9893" y="7179"/>
                </a:lnTo>
                <a:lnTo>
                  <a:pt x="9912" y="7141"/>
                </a:lnTo>
                <a:lnTo>
                  <a:pt x="9933" y="7103"/>
                </a:lnTo>
                <a:lnTo>
                  <a:pt x="9952" y="7103"/>
                </a:lnTo>
                <a:lnTo>
                  <a:pt x="9970" y="7105"/>
                </a:lnTo>
                <a:lnTo>
                  <a:pt x="9989" y="7108"/>
                </a:lnTo>
                <a:lnTo>
                  <a:pt x="10008" y="7113"/>
                </a:lnTo>
                <a:lnTo>
                  <a:pt x="10028" y="7117"/>
                </a:lnTo>
                <a:lnTo>
                  <a:pt x="10047" y="7123"/>
                </a:lnTo>
                <a:lnTo>
                  <a:pt x="10067" y="7131"/>
                </a:lnTo>
                <a:lnTo>
                  <a:pt x="10087" y="7140"/>
                </a:lnTo>
                <a:lnTo>
                  <a:pt x="10107" y="7149"/>
                </a:lnTo>
                <a:lnTo>
                  <a:pt x="10128" y="7160"/>
                </a:lnTo>
                <a:lnTo>
                  <a:pt x="10150" y="7172"/>
                </a:lnTo>
                <a:lnTo>
                  <a:pt x="10170" y="7185"/>
                </a:lnTo>
                <a:lnTo>
                  <a:pt x="10191" y="7199"/>
                </a:lnTo>
                <a:lnTo>
                  <a:pt x="10213" y="7214"/>
                </a:lnTo>
                <a:lnTo>
                  <a:pt x="10235" y="7231"/>
                </a:lnTo>
                <a:lnTo>
                  <a:pt x="10257" y="7248"/>
                </a:lnTo>
                <a:lnTo>
                  <a:pt x="10359" y="7342"/>
                </a:lnTo>
                <a:lnTo>
                  <a:pt x="10435" y="7410"/>
                </a:lnTo>
                <a:lnTo>
                  <a:pt x="10464" y="7436"/>
                </a:lnTo>
                <a:lnTo>
                  <a:pt x="10487" y="7455"/>
                </a:lnTo>
                <a:lnTo>
                  <a:pt x="10505" y="7468"/>
                </a:lnTo>
                <a:lnTo>
                  <a:pt x="10516" y="7475"/>
                </a:lnTo>
                <a:lnTo>
                  <a:pt x="10558" y="7526"/>
                </a:lnTo>
                <a:lnTo>
                  <a:pt x="10598" y="7574"/>
                </a:lnTo>
                <a:lnTo>
                  <a:pt x="10634" y="7619"/>
                </a:lnTo>
                <a:lnTo>
                  <a:pt x="10666" y="7662"/>
                </a:lnTo>
                <a:lnTo>
                  <a:pt x="10694" y="7701"/>
                </a:lnTo>
                <a:lnTo>
                  <a:pt x="10719" y="7736"/>
                </a:lnTo>
                <a:lnTo>
                  <a:pt x="10740" y="7769"/>
                </a:lnTo>
                <a:lnTo>
                  <a:pt x="10759" y="7799"/>
                </a:lnTo>
                <a:lnTo>
                  <a:pt x="10785" y="7847"/>
                </a:lnTo>
                <a:lnTo>
                  <a:pt x="10809" y="7895"/>
                </a:lnTo>
                <a:lnTo>
                  <a:pt x="10830" y="7942"/>
                </a:lnTo>
                <a:lnTo>
                  <a:pt x="10848" y="7989"/>
                </a:lnTo>
                <a:lnTo>
                  <a:pt x="10862" y="8035"/>
                </a:lnTo>
                <a:lnTo>
                  <a:pt x="10874" y="8081"/>
                </a:lnTo>
                <a:lnTo>
                  <a:pt x="10878" y="8104"/>
                </a:lnTo>
                <a:lnTo>
                  <a:pt x="10883" y="8126"/>
                </a:lnTo>
                <a:lnTo>
                  <a:pt x="10885" y="8149"/>
                </a:lnTo>
                <a:lnTo>
                  <a:pt x="10888" y="8171"/>
                </a:lnTo>
                <a:close/>
              </a:path>
            </a:pathLst>
          </a:custGeom>
          <a:solidFill>
            <a:srgbClr val="F2277E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3" name="KSO_Shape">
            <a:extLst>
              <a:ext uri="{FF2B5EF4-FFF2-40B4-BE49-F238E27FC236}">
                <a16:creationId xmlns:a16="http://schemas.microsoft.com/office/drawing/2014/main" id="{3E692F03-9612-4CCC-9CDC-D9E80D594B27}"/>
              </a:ext>
            </a:extLst>
          </p:cNvPr>
          <p:cNvSpPr>
            <a:spLocks/>
          </p:cNvSpPr>
          <p:nvPr/>
        </p:nvSpPr>
        <p:spPr bwMode="auto">
          <a:xfrm>
            <a:off x="1854923" y="2168634"/>
            <a:ext cx="1445944" cy="1438714"/>
          </a:xfrm>
          <a:custGeom>
            <a:avLst/>
            <a:gdLst>
              <a:gd name="T0" fmla="*/ 248892347 w 13020"/>
              <a:gd name="T1" fmla="*/ 248794403 h 12960"/>
              <a:gd name="T2" fmla="*/ 248892347 w 13020"/>
              <a:gd name="T3" fmla="*/ 248794403 h 12960"/>
              <a:gd name="T4" fmla="*/ 248892347 w 13020"/>
              <a:gd name="T5" fmla="*/ 248794403 h 12960"/>
              <a:gd name="T6" fmla="*/ 248892347 w 13020"/>
              <a:gd name="T7" fmla="*/ 248794403 h 12960"/>
              <a:gd name="T8" fmla="*/ 248892347 w 13020"/>
              <a:gd name="T9" fmla="*/ 248794403 h 12960"/>
              <a:gd name="T10" fmla="*/ 248892347 w 13020"/>
              <a:gd name="T11" fmla="*/ 248794403 h 12960"/>
              <a:gd name="T12" fmla="*/ 248892347 w 13020"/>
              <a:gd name="T13" fmla="*/ 248794403 h 12960"/>
              <a:gd name="T14" fmla="*/ 248892347 w 13020"/>
              <a:gd name="T15" fmla="*/ 248794403 h 12960"/>
              <a:gd name="T16" fmla="*/ 248892347 w 13020"/>
              <a:gd name="T17" fmla="*/ 248794403 h 12960"/>
              <a:gd name="T18" fmla="*/ 248892347 w 13020"/>
              <a:gd name="T19" fmla="*/ 248794403 h 12960"/>
              <a:gd name="T20" fmla="*/ 248892347 w 13020"/>
              <a:gd name="T21" fmla="*/ 248794403 h 12960"/>
              <a:gd name="T22" fmla="*/ 248892347 w 13020"/>
              <a:gd name="T23" fmla="*/ 248794403 h 12960"/>
              <a:gd name="T24" fmla="*/ 248892347 w 13020"/>
              <a:gd name="T25" fmla="*/ 248794403 h 12960"/>
              <a:gd name="T26" fmla="*/ 248892347 w 13020"/>
              <a:gd name="T27" fmla="*/ 248794403 h 12960"/>
              <a:gd name="T28" fmla="*/ 248892347 w 13020"/>
              <a:gd name="T29" fmla="*/ 248794403 h 12960"/>
              <a:gd name="T30" fmla="*/ 248892347 w 13020"/>
              <a:gd name="T31" fmla="*/ 248794403 h 12960"/>
              <a:gd name="T32" fmla="*/ 248892347 w 13020"/>
              <a:gd name="T33" fmla="*/ 248794403 h 12960"/>
              <a:gd name="T34" fmla="*/ 248892347 w 13020"/>
              <a:gd name="T35" fmla="*/ 248794403 h 12960"/>
              <a:gd name="T36" fmla="*/ 248892347 w 13020"/>
              <a:gd name="T37" fmla="*/ 248794403 h 12960"/>
              <a:gd name="T38" fmla="*/ 248892347 w 13020"/>
              <a:gd name="T39" fmla="*/ 248794403 h 12960"/>
              <a:gd name="T40" fmla="*/ 248892347 w 13020"/>
              <a:gd name="T41" fmla="*/ 248794403 h 12960"/>
              <a:gd name="T42" fmla="*/ 248892347 w 13020"/>
              <a:gd name="T43" fmla="*/ 248794403 h 12960"/>
              <a:gd name="T44" fmla="*/ 248892347 w 13020"/>
              <a:gd name="T45" fmla="*/ 248794403 h 12960"/>
              <a:gd name="T46" fmla="*/ 248892347 w 13020"/>
              <a:gd name="T47" fmla="*/ 248794403 h 12960"/>
              <a:gd name="T48" fmla="*/ 248892347 w 13020"/>
              <a:gd name="T49" fmla="*/ 248794403 h 12960"/>
              <a:gd name="T50" fmla="*/ 248892347 w 13020"/>
              <a:gd name="T51" fmla="*/ 248794403 h 12960"/>
              <a:gd name="T52" fmla="*/ 248892347 w 13020"/>
              <a:gd name="T53" fmla="*/ 248794403 h 12960"/>
              <a:gd name="T54" fmla="*/ 248892347 w 13020"/>
              <a:gd name="T55" fmla="*/ 248794403 h 12960"/>
              <a:gd name="T56" fmla="*/ 248892347 w 13020"/>
              <a:gd name="T57" fmla="*/ 248794403 h 12960"/>
              <a:gd name="T58" fmla="*/ 248892347 w 13020"/>
              <a:gd name="T59" fmla="*/ 248794403 h 12960"/>
              <a:gd name="T60" fmla="*/ 248892347 w 13020"/>
              <a:gd name="T61" fmla="*/ 248794403 h 12960"/>
              <a:gd name="T62" fmla="*/ 248892347 w 13020"/>
              <a:gd name="T63" fmla="*/ 248794403 h 12960"/>
              <a:gd name="T64" fmla="*/ 248892347 w 13020"/>
              <a:gd name="T65" fmla="*/ 248794403 h 12960"/>
              <a:gd name="T66" fmla="*/ 248892347 w 13020"/>
              <a:gd name="T67" fmla="*/ 248794403 h 12960"/>
              <a:gd name="T68" fmla="*/ 248892347 w 13020"/>
              <a:gd name="T69" fmla="*/ 248794403 h 12960"/>
              <a:gd name="T70" fmla="*/ 248892347 w 13020"/>
              <a:gd name="T71" fmla="*/ 248794403 h 12960"/>
              <a:gd name="T72" fmla="*/ 248892347 w 13020"/>
              <a:gd name="T73" fmla="*/ 248794403 h 12960"/>
              <a:gd name="T74" fmla="*/ 248892347 w 13020"/>
              <a:gd name="T75" fmla="*/ 248794403 h 12960"/>
              <a:gd name="T76" fmla="*/ 248892347 w 13020"/>
              <a:gd name="T77" fmla="*/ 248794403 h 12960"/>
              <a:gd name="T78" fmla="*/ 248892347 w 13020"/>
              <a:gd name="T79" fmla="*/ 248794403 h 12960"/>
              <a:gd name="T80" fmla="*/ 248892347 w 13020"/>
              <a:gd name="T81" fmla="*/ 248794403 h 12960"/>
              <a:gd name="T82" fmla="*/ 248892347 w 13020"/>
              <a:gd name="T83" fmla="*/ 248794403 h 12960"/>
              <a:gd name="T84" fmla="*/ 248892347 w 13020"/>
              <a:gd name="T85" fmla="*/ 248794403 h 12960"/>
              <a:gd name="T86" fmla="*/ 248892347 w 13020"/>
              <a:gd name="T87" fmla="*/ 248794403 h 12960"/>
              <a:gd name="T88" fmla="*/ 248892347 w 13020"/>
              <a:gd name="T89" fmla="*/ 248794403 h 12960"/>
              <a:gd name="T90" fmla="*/ 248892347 w 13020"/>
              <a:gd name="T91" fmla="*/ 248794403 h 12960"/>
              <a:gd name="T92" fmla="*/ 248892347 w 13020"/>
              <a:gd name="T93" fmla="*/ 248794403 h 12960"/>
              <a:gd name="T94" fmla="*/ 248892347 w 13020"/>
              <a:gd name="T95" fmla="*/ 248794403 h 12960"/>
              <a:gd name="T96" fmla="*/ 248892347 w 13020"/>
              <a:gd name="T97" fmla="*/ 248794403 h 12960"/>
              <a:gd name="T98" fmla="*/ 248892347 w 13020"/>
              <a:gd name="T99" fmla="*/ 248794403 h 12960"/>
              <a:gd name="T100" fmla="*/ 248892347 w 13020"/>
              <a:gd name="T101" fmla="*/ 248794403 h 12960"/>
              <a:gd name="T102" fmla="*/ 248892347 w 13020"/>
              <a:gd name="T103" fmla="*/ 248794403 h 12960"/>
              <a:gd name="T104" fmla="*/ 248892347 w 13020"/>
              <a:gd name="T105" fmla="*/ 248794403 h 12960"/>
              <a:gd name="T106" fmla="*/ 248892347 w 13020"/>
              <a:gd name="T107" fmla="*/ 248794403 h 12960"/>
              <a:gd name="T108" fmla="*/ 248892347 w 13020"/>
              <a:gd name="T109" fmla="*/ 248794403 h 12960"/>
              <a:gd name="T110" fmla="*/ 248892347 w 13020"/>
              <a:gd name="T111" fmla="*/ 248794403 h 12960"/>
              <a:gd name="T112" fmla="*/ 248892347 w 13020"/>
              <a:gd name="T113" fmla="*/ 248794403 h 12960"/>
              <a:gd name="T114" fmla="*/ 248892347 w 13020"/>
              <a:gd name="T115" fmla="*/ 248794403 h 12960"/>
              <a:gd name="T116" fmla="*/ 248892347 w 13020"/>
              <a:gd name="T117" fmla="*/ 248794403 h 12960"/>
              <a:gd name="T118" fmla="*/ 248892347 w 13020"/>
              <a:gd name="T119" fmla="*/ 248794403 h 12960"/>
              <a:gd name="T120" fmla="*/ 248892347 w 13020"/>
              <a:gd name="T121" fmla="*/ 248794403 h 12960"/>
              <a:gd name="T122" fmla="*/ 248892347 w 13020"/>
              <a:gd name="T123" fmla="*/ 248794403 h 12960"/>
              <a:gd name="T124" fmla="*/ 248892347 w 13020"/>
              <a:gd name="T125" fmla="*/ 248794403 h 1296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13020" h="12960">
                <a:moveTo>
                  <a:pt x="10361" y="11757"/>
                </a:moveTo>
                <a:lnTo>
                  <a:pt x="10361" y="11757"/>
                </a:lnTo>
                <a:lnTo>
                  <a:pt x="10306" y="11796"/>
                </a:lnTo>
                <a:lnTo>
                  <a:pt x="10250" y="11834"/>
                </a:lnTo>
                <a:lnTo>
                  <a:pt x="10193" y="11872"/>
                </a:lnTo>
                <a:lnTo>
                  <a:pt x="10138" y="11910"/>
                </a:lnTo>
                <a:lnTo>
                  <a:pt x="10081" y="11947"/>
                </a:lnTo>
                <a:lnTo>
                  <a:pt x="10024" y="11982"/>
                </a:lnTo>
                <a:lnTo>
                  <a:pt x="9966" y="12018"/>
                </a:lnTo>
                <a:lnTo>
                  <a:pt x="9908" y="12052"/>
                </a:lnTo>
                <a:lnTo>
                  <a:pt x="9850" y="12086"/>
                </a:lnTo>
                <a:lnTo>
                  <a:pt x="9791" y="12119"/>
                </a:lnTo>
                <a:lnTo>
                  <a:pt x="9733" y="12153"/>
                </a:lnTo>
                <a:lnTo>
                  <a:pt x="9674" y="12185"/>
                </a:lnTo>
                <a:lnTo>
                  <a:pt x="9613" y="12215"/>
                </a:lnTo>
                <a:lnTo>
                  <a:pt x="9554" y="12246"/>
                </a:lnTo>
                <a:lnTo>
                  <a:pt x="9494" y="12277"/>
                </a:lnTo>
                <a:lnTo>
                  <a:pt x="9433" y="12306"/>
                </a:lnTo>
                <a:lnTo>
                  <a:pt x="9372" y="12335"/>
                </a:lnTo>
                <a:lnTo>
                  <a:pt x="9310" y="12363"/>
                </a:lnTo>
                <a:lnTo>
                  <a:pt x="9249" y="12391"/>
                </a:lnTo>
                <a:lnTo>
                  <a:pt x="9187" y="12418"/>
                </a:lnTo>
                <a:lnTo>
                  <a:pt x="9124" y="12444"/>
                </a:lnTo>
                <a:lnTo>
                  <a:pt x="9062" y="12470"/>
                </a:lnTo>
                <a:lnTo>
                  <a:pt x="8999" y="12495"/>
                </a:lnTo>
                <a:lnTo>
                  <a:pt x="8935" y="12518"/>
                </a:lnTo>
                <a:lnTo>
                  <a:pt x="8871" y="12542"/>
                </a:lnTo>
                <a:lnTo>
                  <a:pt x="8807" y="12565"/>
                </a:lnTo>
                <a:lnTo>
                  <a:pt x="8743" y="12587"/>
                </a:lnTo>
                <a:lnTo>
                  <a:pt x="8678" y="12610"/>
                </a:lnTo>
                <a:lnTo>
                  <a:pt x="8613" y="12630"/>
                </a:lnTo>
                <a:lnTo>
                  <a:pt x="8548" y="12651"/>
                </a:lnTo>
                <a:lnTo>
                  <a:pt x="8482" y="12670"/>
                </a:lnTo>
                <a:lnTo>
                  <a:pt x="8415" y="12689"/>
                </a:lnTo>
                <a:lnTo>
                  <a:pt x="8349" y="12708"/>
                </a:lnTo>
                <a:lnTo>
                  <a:pt x="8281" y="12726"/>
                </a:lnTo>
                <a:lnTo>
                  <a:pt x="8215" y="12742"/>
                </a:lnTo>
                <a:lnTo>
                  <a:pt x="8147" y="12759"/>
                </a:lnTo>
                <a:lnTo>
                  <a:pt x="8010" y="12790"/>
                </a:lnTo>
                <a:lnTo>
                  <a:pt x="7873" y="12818"/>
                </a:lnTo>
                <a:lnTo>
                  <a:pt x="7735" y="12844"/>
                </a:lnTo>
                <a:lnTo>
                  <a:pt x="7594" y="12868"/>
                </a:lnTo>
                <a:lnTo>
                  <a:pt x="7452" y="12888"/>
                </a:lnTo>
                <a:lnTo>
                  <a:pt x="7308" y="12907"/>
                </a:lnTo>
                <a:lnTo>
                  <a:pt x="7164" y="12922"/>
                </a:lnTo>
                <a:lnTo>
                  <a:pt x="7018" y="12934"/>
                </a:lnTo>
                <a:lnTo>
                  <a:pt x="6870" y="12945"/>
                </a:lnTo>
                <a:lnTo>
                  <a:pt x="6722" y="12952"/>
                </a:lnTo>
                <a:lnTo>
                  <a:pt x="6572" y="12958"/>
                </a:lnTo>
                <a:lnTo>
                  <a:pt x="6421" y="12960"/>
                </a:lnTo>
                <a:lnTo>
                  <a:pt x="6267" y="12960"/>
                </a:lnTo>
                <a:lnTo>
                  <a:pt x="6113" y="12956"/>
                </a:lnTo>
                <a:lnTo>
                  <a:pt x="6029" y="12954"/>
                </a:lnTo>
                <a:lnTo>
                  <a:pt x="5942" y="12948"/>
                </a:lnTo>
                <a:lnTo>
                  <a:pt x="5854" y="12941"/>
                </a:lnTo>
                <a:lnTo>
                  <a:pt x="5762" y="12930"/>
                </a:lnTo>
                <a:lnTo>
                  <a:pt x="5669" y="12919"/>
                </a:lnTo>
                <a:lnTo>
                  <a:pt x="5573" y="12904"/>
                </a:lnTo>
                <a:lnTo>
                  <a:pt x="5475" y="12887"/>
                </a:lnTo>
                <a:lnTo>
                  <a:pt x="5375" y="12868"/>
                </a:lnTo>
                <a:lnTo>
                  <a:pt x="5272" y="12846"/>
                </a:lnTo>
                <a:lnTo>
                  <a:pt x="5168" y="12823"/>
                </a:lnTo>
                <a:lnTo>
                  <a:pt x="5061" y="12797"/>
                </a:lnTo>
                <a:lnTo>
                  <a:pt x="4952" y="12768"/>
                </a:lnTo>
                <a:lnTo>
                  <a:pt x="4840" y="12737"/>
                </a:lnTo>
                <a:lnTo>
                  <a:pt x="4727" y="12705"/>
                </a:lnTo>
                <a:lnTo>
                  <a:pt x="4609" y="12670"/>
                </a:lnTo>
                <a:lnTo>
                  <a:pt x="4491" y="12632"/>
                </a:lnTo>
                <a:lnTo>
                  <a:pt x="4368" y="12592"/>
                </a:lnTo>
                <a:lnTo>
                  <a:pt x="4247" y="12549"/>
                </a:lnTo>
                <a:lnTo>
                  <a:pt x="4127" y="12504"/>
                </a:lnTo>
                <a:lnTo>
                  <a:pt x="4008" y="12457"/>
                </a:lnTo>
                <a:lnTo>
                  <a:pt x="3891" y="12407"/>
                </a:lnTo>
                <a:lnTo>
                  <a:pt x="3775" y="12356"/>
                </a:lnTo>
                <a:lnTo>
                  <a:pt x="3660" y="12303"/>
                </a:lnTo>
                <a:lnTo>
                  <a:pt x="3548" y="12246"/>
                </a:lnTo>
                <a:lnTo>
                  <a:pt x="3436" y="12188"/>
                </a:lnTo>
                <a:lnTo>
                  <a:pt x="3325" y="12128"/>
                </a:lnTo>
                <a:lnTo>
                  <a:pt x="3216" y="12066"/>
                </a:lnTo>
                <a:lnTo>
                  <a:pt x="3110" y="12001"/>
                </a:lnTo>
                <a:lnTo>
                  <a:pt x="3003" y="11934"/>
                </a:lnTo>
                <a:lnTo>
                  <a:pt x="2899" y="11865"/>
                </a:lnTo>
                <a:lnTo>
                  <a:pt x="2796" y="11794"/>
                </a:lnTo>
                <a:lnTo>
                  <a:pt x="2694" y="11720"/>
                </a:lnTo>
                <a:lnTo>
                  <a:pt x="2594" y="11645"/>
                </a:lnTo>
                <a:lnTo>
                  <a:pt x="2494" y="11567"/>
                </a:lnTo>
                <a:lnTo>
                  <a:pt x="2397" y="11487"/>
                </a:lnTo>
                <a:lnTo>
                  <a:pt x="2301" y="11406"/>
                </a:lnTo>
                <a:lnTo>
                  <a:pt x="2206" y="11320"/>
                </a:lnTo>
                <a:lnTo>
                  <a:pt x="2113" y="11234"/>
                </a:lnTo>
                <a:lnTo>
                  <a:pt x="2021" y="11145"/>
                </a:lnTo>
                <a:lnTo>
                  <a:pt x="1931" y="11055"/>
                </a:lnTo>
                <a:lnTo>
                  <a:pt x="1841" y="10962"/>
                </a:lnTo>
                <a:lnTo>
                  <a:pt x="1753" y="10866"/>
                </a:lnTo>
                <a:lnTo>
                  <a:pt x="1667" y="10769"/>
                </a:lnTo>
                <a:lnTo>
                  <a:pt x="1583" y="10669"/>
                </a:lnTo>
                <a:lnTo>
                  <a:pt x="1499" y="10567"/>
                </a:lnTo>
                <a:lnTo>
                  <a:pt x="1417" y="10463"/>
                </a:lnTo>
                <a:lnTo>
                  <a:pt x="1336" y="10357"/>
                </a:lnTo>
                <a:lnTo>
                  <a:pt x="1257" y="10249"/>
                </a:lnTo>
                <a:lnTo>
                  <a:pt x="1179" y="10139"/>
                </a:lnTo>
                <a:lnTo>
                  <a:pt x="1104" y="10029"/>
                </a:lnTo>
                <a:lnTo>
                  <a:pt x="1032" y="9917"/>
                </a:lnTo>
                <a:lnTo>
                  <a:pt x="962" y="9806"/>
                </a:lnTo>
                <a:lnTo>
                  <a:pt x="895" y="9694"/>
                </a:lnTo>
                <a:lnTo>
                  <a:pt x="830" y="9581"/>
                </a:lnTo>
                <a:lnTo>
                  <a:pt x="767" y="9468"/>
                </a:lnTo>
                <a:lnTo>
                  <a:pt x="707" y="9353"/>
                </a:lnTo>
                <a:lnTo>
                  <a:pt x="650" y="9238"/>
                </a:lnTo>
                <a:lnTo>
                  <a:pt x="594" y="9123"/>
                </a:lnTo>
                <a:lnTo>
                  <a:pt x="541" y="9007"/>
                </a:lnTo>
                <a:lnTo>
                  <a:pt x="491" y="8890"/>
                </a:lnTo>
                <a:lnTo>
                  <a:pt x="443" y="8773"/>
                </a:lnTo>
                <a:lnTo>
                  <a:pt x="398" y="8654"/>
                </a:lnTo>
                <a:lnTo>
                  <a:pt x="355" y="8536"/>
                </a:lnTo>
                <a:lnTo>
                  <a:pt x="315" y="8416"/>
                </a:lnTo>
                <a:lnTo>
                  <a:pt x="277" y="8297"/>
                </a:lnTo>
                <a:lnTo>
                  <a:pt x="240" y="8176"/>
                </a:lnTo>
                <a:lnTo>
                  <a:pt x="207" y="8055"/>
                </a:lnTo>
                <a:lnTo>
                  <a:pt x="178" y="7933"/>
                </a:lnTo>
                <a:lnTo>
                  <a:pt x="149" y="7810"/>
                </a:lnTo>
                <a:lnTo>
                  <a:pt x="123" y="7687"/>
                </a:lnTo>
                <a:lnTo>
                  <a:pt x="99" y="7564"/>
                </a:lnTo>
                <a:lnTo>
                  <a:pt x="79" y="7440"/>
                </a:lnTo>
                <a:lnTo>
                  <a:pt x="60" y="7314"/>
                </a:lnTo>
                <a:lnTo>
                  <a:pt x="45" y="7189"/>
                </a:lnTo>
                <a:lnTo>
                  <a:pt x="31" y="7063"/>
                </a:lnTo>
                <a:lnTo>
                  <a:pt x="20" y="6935"/>
                </a:lnTo>
                <a:lnTo>
                  <a:pt x="12" y="6809"/>
                </a:lnTo>
                <a:lnTo>
                  <a:pt x="5" y="6679"/>
                </a:lnTo>
                <a:lnTo>
                  <a:pt x="1" y="6552"/>
                </a:lnTo>
                <a:lnTo>
                  <a:pt x="0" y="6421"/>
                </a:lnTo>
                <a:lnTo>
                  <a:pt x="1" y="6316"/>
                </a:lnTo>
                <a:lnTo>
                  <a:pt x="4" y="6209"/>
                </a:lnTo>
                <a:lnTo>
                  <a:pt x="8" y="6104"/>
                </a:lnTo>
                <a:lnTo>
                  <a:pt x="14" y="5999"/>
                </a:lnTo>
                <a:lnTo>
                  <a:pt x="22" y="5895"/>
                </a:lnTo>
                <a:lnTo>
                  <a:pt x="32" y="5790"/>
                </a:lnTo>
                <a:lnTo>
                  <a:pt x="43" y="5686"/>
                </a:lnTo>
                <a:lnTo>
                  <a:pt x="56" y="5582"/>
                </a:lnTo>
                <a:lnTo>
                  <a:pt x="71" y="5479"/>
                </a:lnTo>
                <a:lnTo>
                  <a:pt x="88" y="5377"/>
                </a:lnTo>
                <a:lnTo>
                  <a:pt x="105" y="5274"/>
                </a:lnTo>
                <a:lnTo>
                  <a:pt x="125" y="5172"/>
                </a:lnTo>
                <a:lnTo>
                  <a:pt x="148" y="5071"/>
                </a:lnTo>
                <a:lnTo>
                  <a:pt x="170" y="4969"/>
                </a:lnTo>
                <a:lnTo>
                  <a:pt x="197" y="4868"/>
                </a:lnTo>
                <a:lnTo>
                  <a:pt x="224" y="4768"/>
                </a:lnTo>
                <a:lnTo>
                  <a:pt x="252" y="4668"/>
                </a:lnTo>
                <a:lnTo>
                  <a:pt x="283" y="4567"/>
                </a:lnTo>
                <a:lnTo>
                  <a:pt x="315" y="4468"/>
                </a:lnTo>
                <a:lnTo>
                  <a:pt x="348" y="4370"/>
                </a:lnTo>
                <a:lnTo>
                  <a:pt x="385" y="4271"/>
                </a:lnTo>
                <a:lnTo>
                  <a:pt x="421" y="4173"/>
                </a:lnTo>
                <a:lnTo>
                  <a:pt x="460" y="4075"/>
                </a:lnTo>
                <a:lnTo>
                  <a:pt x="502" y="3978"/>
                </a:lnTo>
                <a:lnTo>
                  <a:pt x="545" y="3881"/>
                </a:lnTo>
                <a:lnTo>
                  <a:pt x="588" y="3784"/>
                </a:lnTo>
                <a:lnTo>
                  <a:pt x="634" y="3687"/>
                </a:lnTo>
                <a:lnTo>
                  <a:pt x="683" y="3591"/>
                </a:lnTo>
                <a:lnTo>
                  <a:pt x="733" y="3496"/>
                </a:lnTo>
                <a:lnTo>
                  <a:pt x="784" y="3400"/>
                </a:lnTo>
                <a:lnTo>
                  <a:pt x="837" y="3305"/>
                </a:lnTo>
                <a:lnTo>
                  <a:pt x="891" y="3211"/>
                </a:lnTo>
                <a:lnTo>
                  <a:pt x="947" y="3121"/>
                </a:lnTo>
                <a:lnTo>
                  <a:pt x="1004" y="3031"/>
                </a:lnTo>
                <a:lnTo>
                  <a:pt x="1062" y="2943"/>
                </a:lnTo>
                <a:lnTo>
                  <a:pt x="1120" y="2856"/>
                </a:lnTo>
                <a:lnTo>
                  <a:pt x="1180" y="2769"/>
                </a:lnTo>
                <a:lnTo>
                  <a:pt x="1241" y="2684"/>
                </a:lnTo>
                <a:lnTo>
                  <a:pt x="1303" y="2601"/>
                </a:lnTo>
                <a:lnTo>
                  <a:pt x="1367" y="2518"/>
                </a:lnTo>
                <a:lnTo>
                  <a:pt x="1431" y="2436"/>
                </a:lnTo>
                <a:lnTo>
                  <a:pt x="1497" y="2356"/>
                </a:lnTo>
                <a:lnTo>
                  <a:pt x="1564" y="2277"/>
                </a:lnTo>
                <a:lnTo>
                  <a:pt x="1631" y="2198"/>
                </a:lnTo>
                <a:lnTo>
                  <a:pt x="1701" y="2122"/>
                </a:lnTo>
                <a:lnTo>
                  <a:pt x="1771" y="2046"/>
                </a:lnTo>
                <a:lnTo>
                  <a:pt x="1843" y="1971"/>
                </a:lnTo>
                <a:lnTo>
                  <a:pt x="1915" y="1898"/>
                </a:lnTo>
                <a:lnTo>
                  <a:pt x="1989" y="1826"/>
                </a:lnTo>
                <a:lnTo>
                  <a:pt x="2064" y="1753"/>
                </a:lnTo>
                <a:lnTo>
                  <a:pt x="2140" y="1683"/>
                </a:lnTo>
                <a:lnTo>
                  <a:pt x="2217" y="1615"/>
                </a:lnTo>
                <a:lnTo>
                  <a:pt x="2296" y="1547"/>
                </a:lnTo>
                <a:lnTo>
                  <a:pt x="2376" y="1480"/>
                </a:lnTo>
                <a:lnTo>
                  <a:pt x="2456" y="1415"/>
                </a:lnTo>
                <a:lnTo>
                  <a:pt x="2538" y="1351"/>
                </a:lnTo>
                <a:lnTo>
                  <a:pt x="2621" y="1287"/>
                </a:lnTo>
                <a:lnTo>
                  <a:pt x="2705" y="1225"/>
                </a:lnTo>
                <a:lnTo>
                  <a:pt x="2791" y="1164"/>
                </a:lnTo>
                <a:lnTo>
                  <a:pt x="2878" y="1105"/>
                </a:lnTo>
                <a:lnTo>
                  <a:pt x="2965" y="1045"/>
                </a:lnTo>
                <a:lnTo>
                  <a:pt x="3054" y="987"/>
                </a:lnTo>
                <a:lnTo>
                  <a:pt x="3144" y="932"/>
                </a:lnTo>
                <a:lnTo>
                  <a:pt x="3235" y="876"/>
                </a:lnTo>
                <a:lnTo>
                  <a:pt x="3328" y="822"/>
                </a:lnTo>
                <a:lnTo>
                  <a:pt x="3420" y="770"/>
                </a:lnTo>
                <a:lnTo>
                  <a:pt x="3513" y="720"/>
                </a:lnTo>
                <a:lnTo>
                  <a:pt x="3608" y="671"/>
                </a:lnTo>
                <a:lnTo>
                  <a:pt x="3703" y="624"/>
                </a:lnTo>
                <a:lnTo>
                  <a:pt x="3799" y="579"/>
                </a:lnTo>
                <a:lnTo>
                  <a:pt x="3896" y="535"/>
                </a:lnTo>
                <a:lnTo>
                  <a:pt x="3994" y="492"/>
                </a:lnTo>
                <a:lnTo>
                  <a:pt x="4092" y="452"/>
                </a:lnTo>
                <a:lnTo>
                  <a:pt x="4190" y="414"/>
                </a:lnTo>
                <a:lnTo>
                  <a:pt x="4291" y="378"/>
                </a:lnTo>
                <a:lnTo>
                  <a:pt x="4392" y="342"/>
                </a:lnTo>
                <a:lnTo>
                  <a:pt x="4492" y="309"/>
                </a:lnTo>
                <a:lnTo>
                  <a:pt x="4595" y="277"/>
                </a:lnTo>
                <a:lnTo>
                  <a:pt x="4698" y="247"/>
                </a:lnTo>
                <a:lnTo>
                  <a:pt x="4801" y="219"/>
                </a:lnTo>
                <a:lnTo>
                  <a:pt x="4905" y="193"/>
                </a:lnTo>
                <a:lnTo>
                  <a:pt x="5011" y="168"/>
                </a:lnTo>
                <a:lnTo>
                  <a:pt x="5117" y="144"/>
                </a:lnTo>
                <a:lnTo>
                  <a:pt x="5224" y="123"/>
                </a:lnTo>
                <a:lnTo>
                  <a:pt x="5332" y="104"/>
                </a:lnTo>
                <a:lnTo>
                  <a:pt x="5440" y="85"/>
                </a:lnTo>
                <a:lnTo>
                  <a:pt x="5549" y="70"/>
                </a:lnTo>
                <a:lnTo>
                  <a:pt x="5659" y="54"/>
                </a:lnTo>
                <a:lnTo>
                  <a:pt x="5770" y="43"/>
                </a:lnTo>
                <a:lnTo>
                  <a:pt x="5882" y="31"/>
                </a:lnTo>
                <a:lnTo>
                  <a:pt x="5993" y="21"/>
                </a:lnTo>
                <a:lnTo>
                  <a:pt x="6107" y="14"/>
                </a:lnTo>
                <a:lnTo>
                  <a:pt x="6221" y="8"/>
                </a:lnTo>
                <a:lnTo>
                  <a:pt x="6335" y="4"/>
                </a:lnTo>
                <a:lnTo>
                  <a:pt x="6450" y="1"/>
                </a:lnTo>
                <a:lnTo>
                  <a:pt x="6567" y="0"/>
                </a:lnTo>
                <a:lnTo>
                  <a:pt x="6674" y="1"/>
                </a:lnTo>
                <a:lnTo>
                  <a:pt x="6780" y="4"/>
                </a:lnTo>
                <a:lnTo>
                  <a:pt x="6887" y="8"/>
                </a:lnTo>
                <a:lnTo>
                  <a:pt x="6994" y="14"/>
                </a:lnTo>
                <a:lnTo>
                  <a:pt x="7099" y="21"/>
                </a:lnTo>
                <a:lnTo>
                  <a:pt x="7204" y="31"/>
                </a:lnTo>
                <a:lnTo>
                  <a:pt x="7308" y="43"/>
                </a:lnTo>
                <a:lnTo>
                  <a:pt x="7414" y="56"/>
                </a:lnTo>
                <a:lnTo>
                  <a:pt x="7518" y="70"/>
                </a:lnTo>
                <a:lnTo>
                  <a:pt x="7621" y="86"/>
                </a:lnTo>
                <a:lnTo>
                  <a:pt x="7724" y="104"/>
                </a:lnTo>
                <a:lnTo>
                  <a:pt x="7827" y="124"/>
                </a:lnTo>
                <a:lnTo>
                  <a:pt x="7930" y="146"/>
                </a:lnTo>
                <a:lnTo>
                  <a:pt x="8032" y="169"/>
                </a:lnTo>
                <a:lnTo>
                  <a:pt x="8134" y="194"/>
                </a:lnTo>
                <a:lnTo>
                  <a:pt x="8235" y="221"/>
                </a:lnTo>
                <a:lnTo>
                  <a:pt x="8336" y="250"/>
                </a:lnTo>
                <a:lnTo>
                  <a:pt x="8437" y="279"/>
                </a:lnTo>
                <a:lnTo>
                  <a:pt x="8536" y="311"/>
                </a:lnTo>
                <a:lnTo>
                  <a:pt x="8635" y="346"/>
                </a:lnTo>
                <a:lnTo>
                  <a:pt x="8735" y="381"/>
                </a:lnTo>
                <a:lnTo>
                  <a:pt x="8834" y="418"/>
                </a:lnTo>
                <a:lnTo>
                  <a:pt x="8933" y="457"/>
                </a:lnTo>
                <a:lnTo>
                  <a:pt x="9031" y="497"/>
                </a:lnTo>
                <a:lnTo>
                  <a:pt x="9129" y="540"/>
                </a:lnTo>
                <a:lnTo>
                  <a:pt x="9226" y="584"/>
                </a:lnTo>
                <a:lnTo>
                  <a:pt x="9323" y="630"/>
                </a:lnTo>
                <a:lnTo>
                  <a:pt x="9419" y="677"/>
                </a:lnTo>
                <a:lnTo>
                  <a:pt x="9515" y="726"/>
                </a:lnTo>
                <a:lnTo>
                  <a:pt x="9611" y="777"/>
                </a:lnTo>
                <a:lnTo>
                  <a:pt x="9707" y="830"/>
                </a:lnTo>
                <a:lnTo>
                  <a:pt x="9801" y="884"/>
                </a:lnTo>
                <a:lnTo>
                  <a:pt x="9896" y="940"/>
                </a:lnTo>
                <a:lnTo>
                  <a:pt x="9988" y="997"/>
                </a:lnTo>
                <a:lnTo>
                  <a:pt x="10080" y="1055"/>
                </a:lnTo>
                <a:lnTo>
                  <a:pt x="10171" y="1114"/>
                </a:lnTo>
                <a:lnTo>
                  <a:pt x="10260" y="1174"/>
                </a:lnTo>
                <a:lnTo>
                  <a:pt x="10347" y="1236"/>
                </a:lnTo>
                <a:lnTo>
                  <a:pt x="10434" y="1299"/>
                </a:lnTo>
                <a:lnTo>
                  <a:pt x="10518" y="1363"/>
                </a:lnTo>
                <a:lnTo>
                  <a:pt x="10602" y="1428"/>
                </a:lnTo>
                <a:lnTo>
                  <a:pt x="10684" y="1494"/>
                </a:lnTo>
                <a:lnTo>
                  <a:pt x="10765" y="1560"/>
                </a:lnTo>
                <a:lnTo>
                  <a:pt x="10845" y="1629"/>
                </a:lnTo>
                <a:lnTo>
                  <a:pt x="10924" y="1699"/>
                </a:lnTo>
                <a:lnTo>
                  <a:pt x="11001" y="1769"/>
                </a:lnTo>
                <a:lnTo>
                  <a:pt x="11076" y="1841"/>
                </a:lnTo>
                <a:lnTo>
                  <a:pt x="11151" y="1914"/>
                </a:lnTo>
                <a:lnTo>
                  <a:pt x="11224" y="1988"/>
                </a:lnTo>
                <a:lnTo>
                  <a:pt x="11296" y="2064"/>
                </a:lnTo>
                <a:lnTo>
                  <a:pt x="11367" y="2139"/>
                </a:lnTo>
                <a:lnTo>
                  <a:pt x="11437" y="2217"/>
                </a:lnTo>
                <a:lnTo>
                  <a:pt x="11505" y="2296"/>
                </a:lnTo>
                <a:lnTo>
                  <a:pt x="11572" y="2375"/>
                </a:lnTo>
                <a:lnTo>
                  <a:pt x="11637" y="2457"/>
                </a:lnTo>
                <a:lnTo>
                  <a:pt x="11701" y="2538"/>
                </a:lnTo>
                <a:lnTo>
                  <a:pt x="11765" y="2621"/>
                </a:lnTo>
                <a:lnTo>
                  <a:pt x="11827" y="2705"/>
                </a:lnTo>
                <a:lnTo>
                  <a:pt x="11887" y="2792"/>
                </a:lnTo>
                <a:lnTo>
                  <a:pt x="11945" y="2878"/>
                </a:lnTo>
                <a:lnTo>
                  <a:pt x="12003" y="2966"/>
                </a:lnTo>
                <a:lnTo>
                  <a:pt x="12060" y="3054"/>
                </a:lnTo>
                <a:lnTo>
                  <a:pt x="12116" y="3144"/>
                </a:lnTo>
                <a:lnTo>
                  <a:pt x="12169" y="3236"/>
                </a:lnTo>
                <a:lnTo>
                  <a:pt x="12221" y="3328"/>
                </a:lnTo>
                <a:lnTo>
                  <a:pt x="12272" y="3420"/>
                </a:lnTo>
                <a:lnTo>
                  <a:pt x="12322" y="3513"/>
                </a:lnTo>
                <a:lnTo>
                  <a:pt x="12369" y="3606"/>
                </a:lnTo>
                <a:lnTo>
                  <a:pt x="12414" y="3701"/>
                </a:lnTo>
                <a:lnTo>
                  <a:pt x="12458" y="3796"/>
                </a:lnTo>
                <a:lnTo>
                  <a:pt x="12500" y="3890"/>
                </a:lnTo>
                <a:lnTo>
                  <a:pt x="12542" y="3986"/>
                </a:lnTo>
                <a:lnTo>
                  <a:pt x="12581" y="4082"/>
                </a:lnTo>
                <a:lnTo>
                  <a:pt x="12618" y="4179"/>
                </a:lnTo>
                <a:lnTo>
                  <a:pt x="12653" y="4276"/>
                </a:lnTo>
                <a:lnTo>
                  <a:pt x="12687" y="4373"/>
                </a:lnTo>
                <a:lnTo>
                  <a:pt x="12721" y="4472"/>
                </a:lnTo>
                <a:lnTo>
                  <a:pt x="12751" y="4571"/>
                </a:lnTo>
                <a:lnTo>
                  <a:pt x="12780" y="4670"/>
                </a:lnTo>
                <a:lnTo>
                  <a:pt x="12807" y="4770"/>
                </a:lnTo>
                <a:lnTo>
                  <a:pt x="12833" y="4871"/>
                </a:lnTo>
                <a:lnTo>
                  <a:pt x="12857" y="4971"/>
                </a:lnTo>
                <a:lnTo>
                  <a:pt x="12879" y="5073"/>
                </a:lnTo>
                <a:lnTo>
                  <a:pt x="12900" y="5175"/>
                </a:lnTo>
                <a:lnTo>
                  <a:pt x="12919" y="5277"/>
                </a:lnTo>
                <a:lnTo>
                  <a:pt x="12937" y="5380"/>
                </a:lnTo>
                <a:lnTo>
                  <a:pt x="12953" y="5484"/>
                </a:lnTo>
                <a:lnTo>
                  <a:pt x="12967" y="5588"/>
                </a:lnTo>
                <a:lnTo>
                  <a:pt x="12980" y="5692"/>
                </a:lnTo>
                <a:lnTo>
                  <a:pt x="12990" y="5797"/>
                </a:lnTo>
                <a:lnTo>
                  <a:pt x="13000" y="5903"/>
                </a:lnTo>
                <a:lnTo>
                  <a:pt x="13007" y="6008"/>
                </a:lnTo>
                <a:lnTo>
                  <a:pt x="13013" y="6115"/>
                </a:lnTo>
                <a:lnTo>
                  <a:pt x="13016" y="6223"/>
                </a:lnTo>
                <a:lnTo>
                  <a:pt x="13019" y="6330"/>
                </a:lnTo>
                <a:lnTo>
                  <a:pt x="13020" y="6438"/>
                </a:lnTo>
                <a:lnTo>
                  <a:pt x="13020" y="6536"/>
                </a:lnTo>
                <a:lnTo>
                  <a:pt x="13018" y="6634"/>
                </a:lnTo>
                <a:lnTo>
                  <a:pt x="13014" y="6732"/>
                </a:lnTo>
                <a:lnTo>
                  <a:pt x="13009" y="6829"/>
                </a:lnTo>
                <a:lnTo>
                  <a:pt x="13003" y="6926"/>
                </a:lnTo>
                <a:lnTo>
                  <a:pt x="12996" y="7022"/>
                </a:lnTo>
                <a:lnTo>
                  <a:pt x="12988" y="7118"/>
                </a:lnTo>
                <a:lnTo>
                  <a:pt x="12977" y="7213"/>
                </a:lnTo>
                <a:lnTo>
                  <a:pt x="12967" y="7309"/>
                </a:lnTo>
                <a:lnTo>
                  <a:pt x="12954" y="7404"/>
                </a:lnTo>
                <a:lnTo>
                  <a:pt x="12940" y="7499"/>
                </a:lnTo>
                <a:lnTo>
                  <a:pt x="12924" y="7592"/>
                </a:lnTo>
                <a:lnTo>
                  <a:pt x="12908" y="7687"/>
                </a:lnTo>
                <a:lnTo>
                  <a:pt x="12890" y="7780"/>
                </a:lnTo>
                <a:lnTo>
                  <a:pt x="12871" y="7874"/>
                </a:lnTo>
                <a:lnTo>
                  <a:pt x="12850" y="7966"/>
                </a:lnTo>
                <a:lnTo>
                  <a:pt x="12828" y="8059"/>
                </a:lnTo>
                <a:lnTo>
                  <a:pt x="12805" y="8151"/>
                </a:lnTo>
                <a:lnTo>
                  <a:pt x="12780" y="8243"/>
                </a:lnTo>
                <a:lnTo>
                  <a:pt x="12754" y="8335"/>
                </a:lnTo>
                <a:lnTo>
                  <a:pt x="12726" y="8426"/>
                </a:lnTo>
                <a:lnTo>
                  <a:pt x="12698" y="8517"/>
                </a:lnTo>
                <a:lnTo>
                  <a:pt x="12668" y="8607"/>
                </a:lnTo>
                <a:lnTo>
                  <a:pt x="12638" y="8697"/>
                </a:lnTo>
                <a:lnTo>
                  <a:pt x="12605" y="8787"/>
                </a:lnTo>
                <a:lnTo>
                  <a:pt x="12570" y="8877"/>
                </a:lnTo>
                <a:lnTo>
                  <a:pt x="12536" y="8966"/>
                </a:lnTo>
                <a:lnTo>
                  <a:pt x="12499" y="9054"/>
                </a:lnTo>
                <a:lnTo>
                  <a:pt x="12461" y="9143"/>
                </a:lnTo>
                <a:lnTo>
                  <a:pt x="12422" y="9231"/>
                </a:lnTo>
                <a:lnTo>
                  <a:pt x="12381" y="9318"/>
                </a:lnTo>
                <a:lnTo>
                  <a:pt x="12339" y="9406"/>
                </a:lnTo>
                <a:lnTo>
                  <a:pt x="12294" y="9495"/>
                </a:lnTo>
                <a:lnTo>
                  <a:pt x="12248" y="9584"/>
                </a:lnTo>
                <a:lnTo>
                  <a:pt x="12201" y="9671"/>
                </a:lnTo>
                <a:lnTo>
                  <a:pt x="12152" y="9758"/>
                </a:lnTo>
                <a:lnTo>
                  <a:pt x="12103" y="9844"/>
                </a:lnTo>
                <a:lnTo>
                  <a:pt x="12052" y="9928"/>
                </a:lnTo>
                <a:lnTo>
                  <a:pt x="12001" y="10011"/>
                </a:lnTo>
                <a:lnTo>
                  <a:pt x="11948" y="10094"/>
                </a:lnTo>
                <a:lnTo>
                  <a:pt x="11894" y="10176"/>
                </a:lnTo>
                <a:lnTo>
                  <a:pt x="11840" y="10256"/>
                </a:lnTo>
                <a:lnTo>
                  <a:pt x="11783" y="10334"/>
                </a:lnTo>
                <a:lnTo>
                  <a:pt x="11726" y="10412"/>
                </a:lnTo>
                <a:lnTo>
                  <a:pt x="11668" y="10490"/>
                </a:lnTo>
                <a:lnTo>
                  <a:pt x="11609" y="10566"/>
                </a:lnTo>
                <a:lnTo>
                  <a:pt x="11549" y="10641"/>
                </a:lnTo>
                <a:lnTo>
                  <a:pt x="11488" y="10715"/>
                </a:lnTo>
                <a:lnTo>
                  <a:pt x="11425" y="10788"/>
                </a:lnTo>
                <a:lnTo>
                  <a:pt x="11362" y="10860"/>
                </a:lnTo>
                <a:lnTo>
                  <a:pt x="11298" y="10931"/>
                </a:lnTo>
                <a:lnTo>
                  <a:pt x="11233" y="11001"/>
                </a:lnTo>
                <a:lnTo>
                  <a:pt x="11165" y="11069"/>
                </a:lnTo>
                <a:lnTo>
                  <a:pt x="11098" y="11137"/>
                </a:lnTo>
                <a:lnTo>
                  <a:pt x="11029" y="11204"/>
                </a:lnTo>
                <a:lnTo>
                  <a:pt x="10959" y="11269"/>
                </a:lnTo>
                <a:lnTo>
                  <a:pt x="10888" y="11335"/>
                </a:lnTo>
                <a:lnTo>
                  <a:pt x="10816" y="11397"/>
                </a:lnTo>
                <a:lnTo>
                  <a:pt x="10742" y="11460"/>
                </a:lnTo>
                <a:lnTo>
                  <a:pt x="10669" y="11522"/>
                </a:lnTo>
                <a:lnTo>
                  <a:pt x="10593" y="11582"/>
                </a:lnTo>
                <a:lnTo>
                  <a:pt x="10516" y="11641"/>
                </a:lnTo>
                <a:lnTo>
                  <a:pt x="10439" y="11699"/>
                </a:lnTo>
                <a:lnTo>
                  <a:pt x="10361" y="11757"/>
                </a:lnTo>
                <a:close/>
                <a:moveTo>
                  <a:pt x="12112" y="3389"/>
                </a:moveTo>
                <a:lnTo>
                  <a:pt x="12112" y="3389"/>
                </a:lnTo>
                <a:lnTo>
                  <a:pt x="12052" y="3286"/>
                </a:lnTo>
                <a:lnTo>
                  <a:pt x="11990" y="3186"/>
                </a:lnTo>
                <a:lnTo>
                  <a:pt x="11927" y="3088"/>
                </a:lnTo>
                <a:lnTo>
                  <a:pt x="11863" y="2989"/>
                </a:lnTo>
                <a:lnTo>
                  <a:pt x="11798" y="2893"/>
                </a:lnTo>
                <a:lnTo>
                  <a:pt x="11732" y="2800"/>
                </a:lnTo>
                <a:lnTo>
                  <a:pt x="11665" y="2708"/>
                </a:lnTo>
                <a:lnTo>
                  <a:pt x="11596" y="2616"/>
                </a:lnTo>
                <a:lnTo>
                  <a:pt x="11526" y="2528"/>
                </a:lnTo>
                <a:lnTo>
                  <a:pt x="11455" y="2440"/>
                </a:lnTo>
                <a:lnTo>
                  <a:pt x="11383" y="2354"/>
                </a:lnTo>
                <a:lnTo>
                  <a:pt x="11311" y="2270"/>
                </a:lnTo>
                <a:lnTo>
                  <a:pt x="11236" y="2188"/>
                </a:lnTo>
                <a:lnTo>
                  <a:pt x="11160" y="2107"/>
                </a:lnTo>
                <a:lnTo>
                  <a:pt x="11083" y="2028"/>
                </a:lnTo>
                <a:lnTo>
                  <a:pt x="11005" y="1950"/>
                </a:lnTo>
                <a:lnTo>
                  <a:pt x="10926" y="1874"/>
                </a:lnTo>
                <a:lnTo>
                  <a:pt x="10845" y="1801"/>
                </a:lnTo>
                <a:lnTo>
                  <a:pt x="10765" y="1728"/>
                </a:lnTo>
                <a:lnTo>
                  <a:pt x="10682" y="1657"/>
                </a:lnTo>
                <a:lnTo>
                  <a:pt x="10598" y="1589"/>
                </a:lnTo>
                <a:lnTo>
                  <a:pt x="10513" y="1521"/>
                </a:lnTo>
                <a:lnTo>
                  <a:pt x="10426" y="1456"/>
                </a:lnTo>
                <a:lnTo>
                  <a:pt x="10340" y="1392"/>
                </a:lnTo>
                <a:lnTo>
                  <a:pt x="10251" y="1330"/>
                </a:lnTo>
                <a:lnTo>
                  <a:pt x="10161" y="1269"/>
                </a:lnTo>
                <a:lnTo>
                  <a:pt x="10070" y="1210"/>
                </a:lnTo>
                <a:lnTo>
                  <a:pt x="9979" y="1153"/>
                </a:lnTo>
                <a:lnTo>
                  <a:pt x="9885" y="1097"/>
                </a:lnTo>
                <a:lnTo>
                  <a:pt x="9791" y="1043"/>
                </a:lnTo>
                <a:lnTo>
                  <a:pt x="9696" y="991"/>
                </a:lnTo>
                <a:lnTo>
                  <a:pt x="9599" y="941"/>
                </a:lnTo>
                <a:lnTo>
                  <a:pt x="9526" y="891"/>
                </a:lnTo>
                <a:lnTo>
                  <a:pt x="9452" y="843"/>
                </a:lnTo>
                <a:lnTo>
                  <a:pt x="9376" y="796"/>
                </a:lnTo>
                <a:lnTo>
                  <a:pt x="9298" y="751"/>
                </a:lnTo>
                <a:lnTo>
                  <a:pt x="9219" y="707"/>
                </a:lnTo>
                <a:lnTo>
                  <a:pt x="9139" y="665"/>
                </a:lnTo>
                <a:lnTo>
                  <a:pt x="9057" y="625"/>
                </a:lnTo>
                <a:lnTo>
                  <a:pt x="8973" y="586"/>
                </a:lnTo>
                <a:lnTo>
                  <a:pt x="8888" y="549"/>
                </a:lnTo>
                <a:lnTo>
                  <a:pt x="8800" y="514"/>
                </a:lnTo>
                <a:lnTo>
                  <a:pt x="8711" y="479"/>
                </a:lnTo>
                <a:lnTo>
                  <a:pt x="8621" y="446"/>
                </a:lnTo>
                <a:lnTo>
                  <a:pt x="8530" y="416"/>
                </a:lnTo>
                <a:lnTo>
                  <a:pt x="8437" y="386"/>
                </a:lnTo>
                <a:lnTo>
                  <a:pt x="8342" y="359"/>
                </a:lnTo>
                <a:lnTo>
                  <a:pt x="8245" y="333"/>
                </a:lnTo>
                <a:lnTo>
                  <a:pt x="8147" y="308"/>
                </a:lnTo>
                <a:lnTo>
                  <a:pt x="8047" y="285"/>
                </a:lnTo>
                <a:lnTo>
                  <a:pt x="7946" y="264"/>
                </a:lnTo>
                <a:lnTo>
                  <a:pt x="7843" y="244"/>
                </a:lnTo>
                <a:lnTo>
                  <a:pt x="7739" y="226"/>
                </a:lnTo>
                <a:lnTo>
                  <a:pt x="7633" y="210"/>
                </a:lnTo>
                <a:lnTo>
                  <a:pt x="7525" y="194"/>
                </a:lnTo>
                <a:lnTo>
                  <a:pt x="7416" y="181"/>
                </a:lnTo>
                <a:lnTo>
                  <a:pt x="7305" y="169"/>
                </a:lnTo>
                <a:lnTo>
                  <a:pt x="7194" y="159"/>
                </a:lnTo>
                <a:lnTo>
                  <a:pt x="7079" y="149"/>
                </a:lnTo>
                <a:lnTo>
                  <a:pt x="6964" y="142"/>
                </a:lnTo>
                <a:lnTo>
                  <a:pt x="6847" y="137"/>
                </a:lnTo>
                <a:lnTo>
                  <a:pt x="6728" y="133"/>
                </a:lnTo>
                <a:lnTo>
                  <a:pt x="6608" y="130"/>
                </a:lnTo>
                <a:lnTo>
                  <a:pt x="6486" y="130"/>
                </a:lnTo>
                <a:lnTo>
                  <a:pt x="6370" y="131"/>
                </a:lnTo>
                <a:lnTo>
                  <a:pt x="6254" y="134"/>
                </a:lnTo>
                <a:lnTo>
                  <a:pt x="6139" y="139"/>
                </a:lnTo>
                <a:lnTo>
                  <a:pt x="6024" y="146"/>
                </a:lnTo>
                <a:lnTo>
                  <a:pt x="5910" y="154"/>
                </a:lnTo>
                <a:lnTo>
                  <a:pt x="5797" y="165"/>
                </a:lnTo>
                <a:lnTo>
                  <a:pt x="5684" y="178"/>
                </a:lnTo>
                <a:lnTo>
                  <a:pt x="5572" y="192"/>
                </a:lnTo>
                <a:lnTo>
                  <a:pt x="5461" y="208"/>
                </a:lnTo>
                <a:lnTo>
                  <a:pt x="5349" y="227"/>
                </a:lnTo>
                <a:lnTo>
                  <a:pt x="5239" y="247"/>
                </a:lnTo>
                <a:lnTo>
                  <a:pt x="5129" y="270"/>
                </a:lnTo>
                <a:lnTo>
                  <a:pt x="5020" y="295"/>
                </a:lnTo>
                <a:lnTo>
                  <a:pt x="4911" y="321"/>
                </a:lnTo>
                <a:lnTo>
                  <a:pt x="4804" y="349"/>
                </a:lnTo>
                <a:lnTo>
                  <a:pt x="4696" y="379"/>
                </a:lnTo>
                <a:lnTo>
                  <a:pt x="4589" y="412"/>
                </a:lnTo>
                <a:lnTo>
                  <a:pt x="4483" y="445"/>
                </a:lnTo>
                <a:lnTo>
                  <a:pt x="4377" y="482"/>
                </a:lnTo>
                <a:lnTo>
                  <a:pt x="4272" y="520"/>
                </a:lnTo>
                <a:lnTo>
                  <a:pt x="4168" y="560"/>
                </a:lnTo>
                <a:lnTo>
                  <a:pt x="4064" y="601"/>
                </a:lnTo>
                <a:lnTo>
                  <a:pt x="3961" y="645"/>
                </a:lnTo>
                <a:lnTo>
                  <a:pt x="3858" y="691"/>
                </a:lnTo>
                <a:lnTo>
                  <a:pt x="3756" y="739"/>
                </a:lnTo>
                <a:lnTo>
                  <a:pt x="3654" y="788"/>
                </a:lnTo>
                <a:lnTo>
                  <a:pt x="3552" y="841"/>
                </a:lnTo>
                <a:lnTo>
                  <a:pt x="3453" y="894"/>
                </a:lnTo>
                <a:lnTo>
                  <a:pt x="3352" y="949"/>
                </a:lnTo>
                <a:lnTo>
                  <a:pt x="3253" y="1006"/>
                </a:lnTo>
                <a:lnTo>
                  <a:pt x="3155" y="1065"/>
                </a:lnTo>
                <a:lnTo>
                  <a:pt x="3056" y="1127"/>
                </a:lnTo>
                <a:lnTo>
                  <a:pt x="2959" y="1190"/>
                </a:lnTo>
                <a:lnTo>
                  <a:pt x="2865" y="1255"/>
                </a:lnTo>
                <a:lnTo>
                  <a:pt x="2770" y="1320"/>
                </a:lnTo>
                <a:lnTo>
                  <a:pt x="2678" y="1388"/>
                </a:lnTo>
                <a:lnTo>
                  <a:pt x="2586" y="1456"/>
                </a:lnTo>
                <a:lnTo>
                  <a:pt x="2498" y="1526"/>
                </a:lnTo>
                <a:lnTo>
                  <a:pt x="2410" y="1597"/>
                </a:lnTo>
                <a:lnTo>
                  <a:pt x="2324" y="1669"/>
                </a:lnTo>
                <a:lnTo>
                  <a:pt x="2238" y="1743"/>
                </a:lnTo>
                <a:lnTo>
                  <a:pt x="2156" y="1818"/>
                </a:lnTo>
                <a:lnTo>
                  <a:pt x="2074" y="1894"/>
                </a:lnTo>
                <a:lnTo>
                  <a:pt x="1993" y="1972"/>
                </a:lnTo>
                <a:lnTo>
                  <a:pt x="1915" y="2052"/>
                </a:lnTo>
                <a:lnTo>
                  <a:pt x="1838" y="2132"/>
                </a:lnTo>
                <a:lnTo>
                  <a:pt x="1763" y="2214"/>
                </a:lnTo>
                <a:lnTo>
                  <a:pt x="1688" y="2297"/>
                </a:lnTo>
                <a:lnTo>
                  <a:pt x="1616" y="2382"/>
                </a:lnTo>
                <a:lnTo>
                  <a:pt x="1545" y="2467"/>
                </a:lnTo>
                <a:lnTo>
                  <a:pt x="1476" y="2555"/>
                </a:lnTo>
                <a:lnTo>
                  <a:pt x="1407" y="2644"/>
                </a:lnTo>
                <a:lnTo>
                  <a:pt x="1341" y="2734"/>
                </a:lnTo>
                <a:lnTo>
                  <a:pt x="1277" y="2825"/>
                </a:lnTo>
                <a:lnTo>
                  <a:pt x="1213" y="2917"/>
                </a:lnTo>
                <a:lnTo>
                  <a:pt x="1152" y="3011"/>
                </a:lnTo>
                <a:lnTo>
                  <a:pt x="1091" y="3107"/>
                </a:lnTo>
                <a:lnTo>
                  <a:pt x="1033" y="3202"/>
                </a:lnTo>
                <a:lnTo>
                  <a:pt x="975" y="3301"/>
                </a:lnTo>
                <a:lnTo>
                  <a:pt x="921" y="3400"/>
                </a:lnTo>
                <a:lnTo>
                  <a:pt x="867" y="3501"/>
                </a:lnTo>
                <a:lnTo>
                  <a:pt x="814" y="3603"/>
                </a:lnTo>
                <a:lnTo>
                  <a:pt x="764" y="3707"/>
                </a:lnTo>
                <a:lnTo>
                  <a:pt x="714" y="3811"/>
                </a:lnTo>
                <a:lnTo>
                  <a:pt x="681" y="3886"/>
                </a:lnTo>
                <a:lnTo>
                  <a:pt x="649" y="3960"/>
                </a:lnTo>
                <a:lnTo>
                  <a:pt x="618" y="4036"/>
                </a:lnTo>
                <a:lnTo>
                  <a:pt x="588" y="4112"/>
                </a:lnTo>
                <a:lnTo>
                  <a:pt x="560" y="4187"/>
                </a:lnTo>
                <a:lnTo>
                  <a:pt x="532" y="4264"/>
                </a:lnTo>
                <a:lnTo>
                  <a:pt x="505" y="4341"/>
                </a:lnTo>
                <a:lnTo>
                  <a:pt x="479" y="4419"/>
                </a:lnTo>
                <a:lnTo>
                  <a:pt x="455" y="4498"/>
                </a:lnTo>
                <a:lnTo>
                  <a:pt x="431" y="4577"/>
                </a:lnTo>
                <a:lnTo>
                  <a:pt x="408" y="4656"/>
                </a:lnTo>
                <a:lnTo>
                  <a:pt x="387" y="4736"/>
                </a:lnTo>
                <a:lnTo>
                  <a:pt x="367" y="4816"/>
                </a:lnTo>
                <a:lnTo>
                  <a:pt x="348" y="4897"/>
                </a:lnTo>
                <a:lnTo>
                  <a:pt x="329" y="4978"/>
                </a:lnTo>
                <a:lnTo>
                  <a:pt x="313" y="5060"/>
                </a:lnTo>
                <a:lnTo>
                  <a:pt x="296" y="5142"/>
                </a:lnTo>
                <a:lnTo>
                  <a:pt x="281" y="5224"/>
                </a:lnTo>
                <a:lnTo>
                  <a:pt x="266" y="5309"/>
                </a:lnTo>
                <a:lnTo>
                  <a:pt x="253" y="5393"/>
                </a:lnTo>
                <a:lnTo>
                  <a:pt x="241" y="5477"/>
                </a:lnTo>
                <a:lnTo>
                  <a:pt x="231" y="5562"/>
                </a:lnTo>
                <a:lnTo>
                  <a:pt x="221" y="5647"/>
                </a:lnTo>
                <a:lnTo>
                  <a:pt x="212" y="5732"/>
                </a:lnTo>
                <a:lnTo>
                  <a:pt x="205" y="5819"/>
                </a:lnTo>
                <a:lnTo>
                  <a:pt x="198" y="5906"/>
                </a:lnTo>
                <a:lnTo>
                  <a:pt x="192" y="5994"/>
                </a:lnTo>
                <a:lnTo>
                  <a:pt x="187" y="6082"/>
                </a:lnTo>
                <a:lnTo>
                  <a:pt x="183" y="6170"/>
                </a:lnTo>
                <a:lnTo>
                  <a:pt x="181" y="6259"/>
                </a:lnTo>
                <a:lnTo>
                  <a:pt x="179" y="6348"/>
                </a:lnTo>
                <a:lnTo>
                  <a:pt x="179" y="6438"/>
                </a:lnTo>
                <a:lnTo>
                  <a:pt x="180" y="6549"/>
                </a:lnTo>
                <a:lnTo>
                  <a:pt x="182" y="6661"/>
                </a:lnTo>
                <a:lnTo>
                  <a:pt x="186" y="6771"/>
                </a:lnTo>
                <a:lnTo>
                  <a:pt x="192" y="6880"/>
                </a:lnTo>
                <a:lnTo>
                  <a:pt x="199" y="6990"/>
                </a:lnTo>
                <a:lnTo>
                  <a:pt x="208" y="7097"/>
                </a:lnTo>
                <a:lnTo>
                  <a:pt x="219" y="7206"/>
                </a:lnTo>
                <a:lnTo>
                  <a:pt x="231" y="7314"/>
                </a:lnTo>
                <a:lnTo>
                  <a:pt x="245" y="7421"/>
                </a:lnTo>
                <a:lnTo>
                  <a:pt x="260" y="7527"/>
                </a:lnTo>
                <a:lnTo>
                  <a:pt x="278" y="7634"/>
                </a:lnTo>
                <a:lnTo>
                  <a:pt x="297" y="7739"/>
                </a:lnTo>
                <a:lnTo>
                  <a:pt x="317" y="7844"/>
                </a:lnTo>
                <a:lnTo>
                  <a:pt x="340" y="7950"/>
                </a:lnTo>
                <a:lnTo>
                  <a:pt x="363" y="8054"/>
                </a:lnTo>
                <a:lnTo>
                  <a:pt x="389" y="8157"/>
                </a:lnTo>
                <a:lnTo>
                  <a:pt x="415" y="8255"/>
                </a:lnTo>
                <a:lnTo>
                  <a:pt x="444" y="8352"/>
                </a:lnTo>
                <a:lnTo>
                  <a:pt x="472" y="8449"/>
                </a:lnTo>
                <a:lnTo>
                  <a:pt x="504" y="8545"/>
                </a:lnTo>
                <a:lnTo>
                  <a:pt x="536" y="8640"/>
                </a:lnTo>
                <a:lnTo>
                  <a:pt x="571" y="8735"/>
                </a:lnTo>
                <a:lnTo>
                  <a:pt x="607" y="8829"/>
                </a:lnTo>
                <a:lnTo>
                  <a:pt x="645" y="8922"/>
                </a:lnTo>
                <a:lnTo>
                  <a:pt x="684" y="9015"/>
                </a:lnTo>
                <a:lnTo>
                  <a:pt x="724" y="9106"/>
                </a:lnTo>
                <a:lnTo>
                  <a:pt x="767" y="9198"/>
                </a:lnTo>
                <a:lnTo>
                  <a:pt x="812" y="9289"/>
                </a:lnTo>
                <a:lnTo>
                  <a:pt x="858" y="9379"/>
                </a:lnTo>
                <a:lnTo>
                  <a:pt x="906" y="9469"/>
                </a:lnTo>
                <a:lnTo>
                  <a:pt x="954" y="9556"/>
                </a:lnTo>
                <a:lnTo>
                  <a:pt x="1005" y="9645"/>
                </a:lnTo>
                <a:lnTo>
                  <a:pt x="1058" y="9733"/>
                </a:lnTo>
                <a:lnTo>
                  <a:pt x="1112" y="9819"/>
                </a:lnTo>
                <a:lnTo>
                  <a:pt x="1168" y="9904"/>
                </a:lnTo>
                <a:lnTo>
                  <a:pt x="1225" y="9990"/>
                </a:lnTo>
                <a:lnTo>
                  <a:pt x="1284" y="10075"/>
                </a:lnTo>
                <a:lnTo>
                  <a:pt x="1345" y="10159"/>
                </a:lnTo>
                <a:lnTo>
                  <a:pt x="1407" y="10242"/>
                </a:lnTo>
                <a:lnTo>
                  <a:pt x="1471" y="10325"/>
                </a:lnTo>
                <a:lnTo>
                  <a:pt x="1538" y="10406"/>
                </a:lnTo>
                <a:lnTo>
                  <a:pt x="1605" y="10488"/>
                </a:lnTo>
                <a:lnTo>
                  <a:pt x="1674" y="10569"/>
                </a:lnTo>
                <a:lnTo>
                  <a:pt x="1744" y="10649"/>
                </a:lnTo>
                <a:lnTo>
                  <a:pt x="1817" y="10728"/>
                </a:lnTo>
                <a:lnTo>
                  <a:pt x="1890" y="10807"/>
                </a:lnTo>
                <a:lnTo>
                  <a:pt x="1966" y="10885"/>
                </a:lnTo>
                <a:lnTo>
                  <a:pt x="2043" y="10963"/>
                </a:lnTo>
                <a:lnTo>
                  <a:pt x="2121" y="11039"/>
                </a:lnTo>
                <a:lnTo>
                  <a:pt x="2201" y="11113"/>
                </a:lnTo>
                <a:lnTo>
                  <a:pt x="2280" y="11187"/>
                </a:lnTo>
                <a:lnTo>
                  <a:pt x="2360" y="11258"/>
                </a:lnTo>
                <a:lnTo>
                  <a:pt x="2441" y="11327"/>
                </a:lnTo>
                <a:lnTo>
                  <a:pt x="2523" y="11396"/>
                </a:lnTo>
                <a:lnTo>
                  <a:pt x="2604" y="11462"/>
                </a:lnTo>
                <a:lnTo>
                  <a:pt x="2687" y="11527"/>
                </a:lnTo>
                <a:lnTo>
                  <a:pt x="2770" y="11591"/>
                </a:lnTo>
                <a:lnTo>
                  <a:pt x="2854" y="11653"/>
                </a:lnTo>
                <a:lnTo>
                  <a:pt x="2938" y="11713"/>
                </a:lnTo>
                <a:lnTo>
                  <a:pt x="3023" y="11773"/>
                </a:lnTo>
                <a:lnTo>
                  <a:pt x="3109" y="11829"/>
                </a:lnTo>
                <a:lnTo>
                  <a:pt x="3195" y="11885"/>
                </a:lnTo>
                <a:lnTo>
                  <a:pt x="3281" y="11939"/>
                </a:lnTo>
                <a:lnTo>
                  <a:pt x="3369" y="11992"/>
                </a:lnTo>
                <a:lnTo>
                  <a:pt x="3457" y="12042"/>
                </a:lnTo>
                <a:lnTo>
                  <a:pt x="3545" y="12092"/>
                </a:lnTo>
                <a:lnTo>
                  <a:pt x="3634" y="12140"/>
                </a:lnTo>
                <a:lnTo>
                  <a:pt x="3724" y="12186"/>
                </a:lnTo>
                <a:lnTo>
                  <a:pt x="3814" y="12231"/>
                </a:lnTo>
                <a:lnTo>
                  <a:pt x="3905" y="12273"/>
                </a:lnTo>
                <a:lnTo>
                  <a:pt x="3998" y="12315"/>
                </a:lnTo>
                <a:lnTo>
                  <a:pt x="4089" y="12355"/>
                </a:lnTo>
                <a:lnTo>
                  <a:pt x="4182" y="12393"/>
                </a:lnTo>
                <a:lnTo>
                  <a:pt x="4276" y="12430"/>
                </a:lnTo>
                <a:lnTo>
                  <a:pt x="4369" y="12465"/>
                </a:lnTo>
                <a:lnTo>
                  <a:pt x="4464" y="12498"/>
                </a:lnTo>
                <a:lnTo>
                  <a:pt x="4559" y="12530"/>
                </a:lnTo>
                <a:lnTo>
                  <a:pt x="4654" y="12561"/>
                </a:lnTo>
                <a:lnTo>
                  <a:pt x="4752" y="12589"/>
                </a:lnTo>
                <a:lnTo>
                  <a:pt x="4849" y="12617"/>
                </a:lnTo>
                <a:lnTo>
                  <a:pt x="4949" y="12642"/>
                </a:lnTo>
                <a:lnTo>
                  <a:pt x="5051" y="12666"/>
                </a:lnTo>
                <a:lnTo>
                  <a:pt x="5153" y="12688"/>
                </a:lnTo>
                <a:lnTo>
                  <a:pt x="5255" y="12709"/>
                </a:lnTo>
                <a:lnTo>
                  <a:pt x="5356" y="12728"/>
                </a:lnTo>
                <a:lnTo>
                  <a:pt x="5458" y="12745"/>
                </a:lnTo>
                <a:lnTo>
                  <a:pt x="5561" y="12760"/>
                </a:lnTo>
                <a:lnTo>
                  <a:pt x="5663" y="12774"/>
                </a:lnTo>
                <a:lnTo>
                  <a:pt x="5765" y="12787"/>
                </a:lnTo>
                <a:lnTo>
                  <a:pt x="5868" y="12798"/>
                </a:lnTo>
                <a:lnTo>
                  <a:pt x="5971" y="12806"/>
                </a:lnTo>
                <a:lnTo>
                  <a:pt x="6074" y="12814"/>
                </a:lnTo>
                <a:lnTo>
                  <a:pt x="6177" y="12820"/>
                </a:lnTo>
                <a:lnTo>
                  <a:pt x="6280" y="12824"/>
                </a:lnTo>
                <a:lnTo>
                  <a:pt x="6383" y="12826"/>
                </a:lnTo>
                <a:lnTo>
                  <a:pt x="6486" y="12827"/>
                </a:lnTo>
                <a:lnTo>
                  <a:pt x="6580" y="12826"/>
                </a:lnTo>
                <a:lnTo>
                  <a:pt x="6676" y="12825"/>
                </a:lnTo>
                <a:lnTo>
                  <a:pt x="6770" y="12821"/>
                </a:lnTo>
                <a:lnTo>
                  <a:pt x="6865" y="12817"/>
                </a:lnTo>
                <a:lnTo>
                  <a:pt x="6958" y="12811"/>
                </a:lnTo>
                <a:lnTo>
                  <a:pt x="7052" y="12803"/>
                </a:lnTo>
                <a:lnTo>
                  <a:pt x="7145" y="12794"/>
                </a:lnTo>
                <a:lnTo>
                  <a:pt x="7239" y="12784"/>
                </a:lnTo>
                <a:lnTo>
                  <a:pt x="7331" y="12773"/>
                </a:lnTo>
                <a:lnTo>
                  <a:pt x="7423" y="12760"/>
                </a:lnTo>
                <a:lnTo>
                  <a:pt x="7516" y="12746"/>
                </a:lnTo>
                <a:lnTo>
                  <a:pt x="7607" y="12730"/>
                </a:lnTo>
                <a:lnTo>
                  <a:pt x="7699" y="12714"/>
                </a:lnTo>
                <a:lnTo>
                  <a:pt x="7790" y="12695"/>
                </a:lnTo>
                <a:lnTo>
                  <a:pt x="7880" y="12676"/>
                </a:lnTo>
                <a:lnTo>
                  <a:pt x="7971" y="12655"/>
                </a:lnTo>
                <a:lnTo>
                  <a:pt x="8061" y="12633"/>
                </a:lnTo>
                <a:lnTo>
                  <a:pt x="8151" y="12610"/>
                </a:lnTo>
                <a:lnTo>
                  <a:pt x="8241" y="12585"/>
                </a:lnTo>
                <a:lnTo>
                  <a:pt x="8331" y="12557"/>
                </a:lnTo>
                <a:lnTo>
                  <a:pt x="8420" y="12530"/>
                </a:lnTo>
                <a:lnTo>
                  <a:pt x="8509" y="12502"/>
                </a:lnTo>
                <a:lnTo>
                  <a:pt x="8598" y="12471"/>
                </a:lnTo>
                <a:lnTo>
                  <a:pt x="8685" y="12439"/>
                </a:lnTo>
                <a:lnTo>
                  <a:pt x="8773" y="12407"/>
                </a:lnTo>
                <a:lnTo>
                  <a:pt x="8860" y="12373"/>
                </a:lnTo>
                <a:lnTo>
                  <a:pt x="8948" y="12336"/>
                </a:lnTo>
                <a:lnTo>
                  <a:pt x="9036" y="12299"/>
                </a:lnTo>
                <a:lnTo>
                  <a:pt x="9122" y="12262"/>
                </a:lnTo>
                <a:lnTo>
                  <a:pt x="9208" y="12221"/>
                </a:lnTo>
                <a:lnTo>
                  <a:pt x="9295" y="12181"/>
                </a:lnTo>
                <a:lnTo>
                  <a:pt x="9380" y="12138"/>
                </a:lnTo>
                <a:lnTo>
                  <a:pt x="9465" y="12095"/>
                </a:lnTo>
                <a:lnTo>
                  <a:pt x="9549" y="12050"/>
                </a:lnTo>
                <a:lnTo>
                  <a:pt x="9633" y="12005"/>
                </a:lnTo>
                <a:lnTo>
                  <a:pt x="9715" y="11957"/>
                </a:lnTo>
                <a:lnTo>
                  <a:pt x="9797" y="11910"/>
                </a:lnTo>
                <a:lnTo>
                  <a:pt x="9877" y="11861"/>
                </a:lnTo>
                <a:lnTo>
                  <a:pt x="9958" y="11812"/>
                </a:lnTo>
                <a:lnTo>
                  <a:pt x="10036" y="11762"/>
                </a:lnTo>
                <a:lnTo>
                  <a:pt x="10114" y="11710"/>
                </a:lnTo>
                <a:lnTo>
                  <a:pt x="10191" y="11658"/>
                </a:lnTo>
                <a:lnTo>
                  <a:pt x="10268" y="11604"/>
                </a:lnTo>
                <a:lnTo>
                  <a:pt x="10342" y="11549"/>
                </a:lnTo>
                <a:lnTo>
                  <a:pt x="10417" y="11494"/>
                </a:lnTo>
                <a:lnTo>
                  <a:pt x="10490" y="11438"/>
                </a:lnTo>
                <a:lnTo>
                  <a:pt x="10563" y="11380"/>
                </a:lnTo>
                <a:lnTo>
                  <a:pt x="10635" y="11322"/>
                </a:lnTo>
                <a:lnTo>
                  <a:pt x="10705" y="11261"/>
                </a:lnTo>
                <a:lnTo>
                  <a:pt x="10774" y="11201"/>
                </a:lnTo>
                <a:lnTo>
                  <a:pt x="10844" y="11139"/>
                </a:lnTo>
                <a:lnTo>
                  <a:pt x="10912" y="11078"/>
                </a:lnTo>
                <a:lnTo>
                  <a:pt x="10979" y="11014"/>
                </a:lnTo>
                <a:lnTo>
                  <a:pt x="11046" y="10949"/>
                </a:lnTo>
                <a:lnTo>
                  <a:pt x="11111" y="10883"/>
                </a:lnTo>
                <a:lnTo>
                  <a:pt x="11175" y="10817"/>
                </a:lnTo>
                <a:lnTo>
                  <a:pt x="11238" y="10750"/>
                </a:lnTo>
                <a:lnTo>
                  <a:pt x="11301" y="10681"/>
                </a:lnTo>
                <a:lnTo>
                  <a:pt x="11363" y="10611"/>
                </a:lnTo>
                <a:lnTo>
                  <a:pt x="11424" y="10541"/>
                </a:lnTo>
                <a:lnTo>
                  <a:pt x="11484" y="10469"/>
                </a:lnTo>
                <a:lnTo>
                  <a:pt x="11543" y="10397"/>
                </a:lnTo>
                <a:lnTo>
                  <a:pt x="11601" y="10323"/>
                </a:lnTo>
                <a:lnTo>
                  <a:pt x="11658" y="10249"/>
                </a:lnTo>
                <a:lnTo>
                  <a:pt x="11731" y="10149"/>
                </a:lnTo>
                <a:lnTo>
                  <a:pt x="11801" y="10050"/>
                </a:lnTo>
                <a:lnTo>
                  <a:pt x="11869" y="9948"/>
                </a:lnTo>
                <a:lnTo>
                  <a:pt x="11936" y="9845"/>
                </a:lnTo>
                <a:lnTo>
                  <a:pt x="11998" y="9740"/>
                </a:lnTo>
                <a:lnTo>
                  <a:pt x="12060" y="9634"/>
                </a:lnTo>
                <a:lnTo>
                  <a:pt x="12119" y="9528"/>
                </a:lnTo>
                <a:lnTo>
                  <a:pt x="12176" y="9419"/>
                </a:lnTo>
                <a:lnTo>
                  <a:pt x="12230" y="9309"/>
                </a:lnTo>
                <a:lnTo>
                  <a:pt x="12283" y="9198"/>
                </a:lnTo>
                <a:lnTo>
                  <a:pt x="12332" y="9085"/>
                </a:lnTo>
                <a:lnTo>
                  <a:pt x="12380" y="8971"/>
                </a:lnTo>
                <a:lnTo>
                  <a:pt x="12425" y="8855"/>
                </a:lnTo>
                <a:lnTo>
                  <a:pt x="12467" y="8739"/>
                </a:lnTo>
                <a:lnTo>
                  <a:pt x="12507" y="8621"/>
                </a:lnTo>
                <a:lnTo>
                  <a:pt x="12545" y="8501"/>
                </a:lnTo>
                <a:lnTo>
                  <a:pt x="12582" y="8381"/>
                </a:lnTo>
                <a:lnTo>
                  <a:pt x="12615" y="8259"/>
                </a:lnTo>
                <a:lnTo>
                  <a:pt x="12646" y="8136"/>
                </a:lnTo>
                <a:lnTo>
                  <a:pt x="12676" y="8010"/>
                </a:lnTo>
                <a:lnTo>
                  <a:pt x="12702" y="7885"/>
                </a:lnTo>
                <a:lnTo>
                  <a:pt x="12726" y="7757"/>
                </a:lnTo>
                <a:lnTo>
                  <a:pt x="12748" y="7628"/>
                </a:lnTo>
                <a:lnTo>
                  <a:pt x="12768" y="7498"/>
                </a:lnTo>
                <a:lnTo>
                  <a:pt x="12786" y="7365"/>
                </a:lnTo>
                <a:lnTo>
                  <a:pt x="12800" y="7232"/>
                </a:lnTo>
                <a:lnTo>
                  <a:pt x="12813" y="7099"/>
                </a:lnTo>
                <a:lnTo>
                  <a:pt x="12823" y="6962"/>
                </a:lnTo>
                <a:lnTo>
                  <a:pt x="12832" y="6825"/>
                </a:lnTo>
                <a:lnTo>
                  <a:pt x="12837" y="6687"/>
                </a:lnTo>
                <a:lnTo>
                  <a:pt x="12840" y="6547"/>
                </a:lnTo>
                <a:lnTo>
                  <a:pt x="12841" y="6406"/>
                </a:lnTo>
                <a:lnTo>
                  <a:pt x="12841" y="6298"/>
                </a:lnTo>
                <a:lnTo>
                  <a:pt x="12839" y="6193"/>
                </a:lnTo>
                <a:lnTo>
                  <a:pt x="12835" y="6088"/>
                </a:lnTo>
                <a:lnTo>
                  <a:pt x="12831" y="5982"/>
                </a:lnTo>
                <a:lnTo>
                  <a:pt x="12823" y="5879"/>
                </a:lnTo>
                <a:lnTo>
                  <a:pt x="12816" y="5776"/>
                </a:lnTo>
                <a:lnTo>
                  <a:pt x="12807" y="5674"/>
                </a:lnTo>
                <a:lnTo>
                  <a:pt x="12796" y="5573"/>
                </a:lnTo>
                <a:lnTo>
                  <a:pt x="12784" y="5472"/>
                </a:lnTo>
                <a:lnTo>
                  <a:pt x="12770" y="5372"/>
                </a:lnTo>
                <a:lnTo>
                  <a:pt x="12756" y="5274"/>
                </a:lnTo>
                <a:lnTo>
                  <a:pt x="12739" y="5176"/>
                </a:lnTo>
                <a:lnTo>
                  <a:pt x="12722" y="5079"/>
                </a:lnTo>
                <a:lnTo>
                  <a:pt x="12702" y="4983"/>
                </a:lnTo>
                <a:lnTo>
                  <a:pt x="12681" y="4887"/>
                </a:lnTo>
                <a:lnTo>
                  <a:pt x="12659" y="4792"/>
                </a:lnTo>
                <a:lnTo>
                  <a:pt x="12635" y="4699"/>
                </a:lnTo>
                <a:lnTo>
                  <a:pt x="12610" y="4605"/>
                </a:lnTo>
                <a:lnTo>
                  <a:pt x="12584" y="4513"/>
                </a:lnTo>
                <a:lnTo>
                  <a:pt x="12557" y="4422"/>
                </a:lnTo>
                <a:lnTo>
                  <a:pt x="12528" y="4332"/>
                </a:lnTo>
                <a:lnTo>
                  <a:pt x="12497" y="4242"/>
                </a:lnTo>
                <a:lnTo>
                  <a:pt x="12465" y="4153"/>
                </a:lnTo>
                <a:lnTo>
                  <a:pt x="12432" y="4064"/>
                </a:lnTo>
                <a:lnTo>
                  <a:pt x="12396" y="3978"/>
                </a:lnTo>
                <a:lnTo>
                  <a:pt x="12359" y="3891"/>
                </a:lnTo>
                <a:lnTo>
                  <a:pt x="12322" y="3805"/>
                </a:lnTo>
                <a:lnTo>
                  <a:pt x="12283" y="3721"/>
                </a:lnTo>
                <a:lnTo>
                  <a:pt x="12242" y="3637"/>
                </a:lnTo>
                <a:lnTo>
                  <a:pt x="12201" y="3553"/>
                </a:lnTo>
                <a:lnTo>
                  <a:pt x="12157" y="3471"/>
                </a:lnTo>
                <a:lnTo>
                  <a:pt x="12112" y="3389"/>
                </a:lnTo>
                <a:close/>
                <a:moveTo>
                  <a:pt x="12728" y="6503"/>
                </a:moveTo>
                <a:lnTo>
                  <a:pt x="12728" y="6503"/>
                </a:lnTo>
                <a:lnTo>
                  <a:pt x="12726" y="6565"/>
                </a:lnTo>
                <a:lnTo>
                  <a:pt x="12724" y="6634"/>
                </a:lnTo>
                <a:lnTo>
                  <a:pt x="12718" y="6710"/>
                </a:lnTo>
                <a:lnTo>
                  <a:pt x="12711" y="6793"/>
                </a:lnTo>
                <a:lnTo>
                  <a:pt x="12702" y="6882"/>
                </a:lnTo>
                <a:lnTo>
                  <a:pt x="12690" y="6979"/>
                </a:lnTo>
                <a:lnTo>
                  <a:pt x="12676" y="7082"/>
                </a:lnTo>
                <a:lnTo>
                  <a:pt x="12659" y="7192"/>
                </a:lnTo>
                <a:lnTo>
                  <a:pt x="12641" y="7309"/>
                </a:lnTo>
                <a:lnTo>
                  <a:pt x="12620" y="7432"/>
                </a:lnTo>
                <a:lnTo>
                  <a:pt x="12597" y="7564"/>
                </a:lnTo>
                <a:lnTo>
                  <a:pt x="12573" y="7701"/>
                </a:lnTo>
                <a:lnTo>
                  <a:pt x="12547" y="7846"/>
                </a:lnTo>
                <a:lnTo>
                  <a:pt x="12517" y="7996"/>
                </a:lnTo>
                <a:lnTo>
                  <a:pt x="12486" y="8155"/>
                </a:lnTo>
                <a:lnTo>
                  <a:pt x="12453" y="8319"/>
                </a:lnTo>
                <a:lnTo>
                  <a:pt x="12423" y="8410"/>
                </a:lnTo>
                <a:lnTo>
                  <a:pt x="12393" y="8500"/>
                </a:lnTo>
                <a:lnTo>
                  <a:pt x="12361" y="8590"/>
                </a:lnTo>
                <a:lnTo>
                  <a:pt x="12328" y="8679"/>
                </a:lnTo>
                <a:lnTo>
                  <a:pt x="12292" y="8768"/>
                </a:lnTo>
                <a:lnTo>
                  <a:pt x="12255" y="8857"/>
                </a:lnTo>
                <a:lnTo>
                  <a:pt x="12217" y="8943"/>
                </a:lnTo>
                <a:lnTo>
                  <a:pt x="12178" y="9031"/>
                </a:lnTo>
                <a:lnTo>
                  <a:pt x="12137" y="9117"/>
                </a:lnTo>
                <a:lnTo>
                  <a:pt x="12095" y="9202"/>
                </a:lnTo>
                <a:lnTo>
                  <a:pt x="12052" y="9288"/>
                </a:lnTo>
                <a:lnTo>
                  <a:pt x="12006" y="9373"/>
                </a:lnTo>
                <a:lnTo>
                  <a:pt x="11959" y="9457"/>
                </a:lnTo>
                <a:lnTo>
                  <a:pt x="11911" y="9540"/>
                </a:lnTo>
                <a:lnTo>
                  <a:pt x="11861" y="9623"/>
                </a:lnTo>
                <a:lnTo>
                  <a:pt x="11810" y="9705"/>
                </a:lnTo>
                <a:lnTo>
                  <a:pt x="11757" y="9787"/>
                </a:lnTo>
                <a:lnTo>
                  <a:pt x="11704" y="9869"/>
                </a:lnTo>
                <a:lnTo>
                  <a:pt x="11648" y="9949"/>
                </a:lnTo>
                <a:lnTo>
                  <a:pt x="11590" y="10030"/>
                </a:lnTo>
                <a:lnTo>
                  <a:pt x="11532" y="10109"/>
                </a:lnTo>
                <a:lnTo>
                  <a:pt x="11472" y="10187"/>
                </a:lnTo>
                <a:lnTo>
                  <a:pt x="11410" y="10267"/>
                </a:lnTo>
                <a:lnTo>
                  <a:pt x="11347" y="10344"/>
                </a:lnTo>
                <a:lnTo>
                  <a:pt x="11283" y="10422"/>
                </a:lnTo>
                <a:lnTo>
                  <a:pt x="11217" y="10498"/>
                </a:lnTo>
                <a:lnTo>
                  <a:pt x="11150" y="10574"/>
                </a:lnTo>
                <a:lnTo>
                  <a:pt x="11081" y="10649"/>
                </a:lnTo>
                <a:lnTo>
                  <a:pt x="11010" y="10725"/>
                </a:lnTo>
                <a:lnTo>
                  <a:pt x="10939" y="10799"/>
                </a:lnTo>
                <a:lnTo>
                  <a:pt x="10866" y="10873"/>
                </a:lnTo>
                <a:lnTo>
                  <a:pt x="10791" y="10946"/>
                </a:lnTo>
                <a:lnTo>
                  <a:pt x="10715" y="11018"/>
                </a:lnTo>
                <a:lnTo>
                  <a:pt x="10638" y="11088"/>
                </a:lnTo>
                <a:lnTo>
                  <a:pt x="10561" y="11158"/>
                </a:lnTo>
                <a:lnTo>
                  <a:pt x="10484" y="11226"/>
                </a:lnTo>
                <a:lnTo>
                  <a:pt x="10406" y="11291"/>
                </a:lnTo>
                <a:lnTo>
                  <a:pt x="10328" y="11356"/>
                </a:lnTo>
                <a:lnTo>
                  <a:pt x="10249" y="11419"/>
                </a:lnTo>
                <a:lnTo>
                  <a:pt x="10168" y="11479"/>
                </a:lnTo>
                <a:lnTo>
                  <a:pt x="10089" y="11539"/>
                </a:lnTo>
                <a:lnTo>
                  <a:pt x="10007" y="11596"/>
                </a:lnTo>
                <a:lnTo>
                  <a:pt x="9927" y="11653"/>
                </a:lnTo>
                <a:lnTo>
                  <a:pt x="9845" y="11707"/>
                </a:lnTo>
                <a:lnTo>
                  <a:pt x="9762" y="11761"/>
                </a:lnTo>
                <a:lnTo>
                  <a:pt x="9679" y="11813"/>
                </a:lnTo>
                <a:lnTo>
                  <a:pt x="9595" y="11863"/>
                </a:lnTo>
                <a:lnTo>
                  <a:pt x="9511" y="11911"/>
                </a:lnTo>
                <a:lnTo>
                  <a:pt x="9427" y="11958"/>
                </a:lnTo>
                <a:lnTo>
                  <a:pt x="9342" y="12003"/>
                </a:lnTo>
                <a:lnTo>
                  <a:pt x="9256" y="12047"/>
                </a:lnTo>
                <a:lnTo>
                  <a:pt x="9169" y="12089"/>
                </a:lnTo>
                <a:lnTo>
                  <a:pt x="9083" y="12129"/>
                </a:lnTo>
                <a:lnTo>
                  <a:pt x="8995" y="12168"/>
                </a:lnTo>
                <a:lnTo>
                  <a:pt x="8908" y="12206"/>
                </a:lnTo>
                <a:lnTo>
                  <a:pt x="8819" y="12241"/>
                </a:lnTo>
                <a:lnTo>
                  <a:pt x="8730" y="12276"/>
                </a:lnTo>
                <a:lnTo>
                  <a:pt x="8640" y="12308"/>
                </a:lnTo>
                <a:lnTo>
                  <a:pt x="8550" y="12340"/>
                </a:lnTo>
                <a:lnTo>
                  <a:pt x="8459" y="12368"/>
                </a:lnTo>
                <a:lnTo>
                  <a:pt x="8368" y="12396"/>
                </a:lnTo>
                <a:lnTo>
                  <a:pt x="8277" y="12423"/>
                </a:lnTo>
                <a:lnTo>
                  <a:pt x="8184" y="12447"/>
                </a:lnTo>
                <a:lnTo>
                  <a:pt x="8091" y="12470"/>
                </a:lnTo>
                <a:lnTo>
                  <a:pt x="7996" y="12492"/>
                </a:lnTo>
                <a:lnTo>
                  <a:pt x="7900" y="12512"/>
                </a:lnTo>
                <a:lnTo>
                  <a:pt x="7806" y="12531"/>
                </a:lnTo>
                <a:lnTo>
                  <a:pt x="7710" y="12548"/>
                </a:lnTo>
                <a:lnTo>
                  <a:pt x="7615" y="12565"/>
                </a:lnTo>
                <a:lnTo>
                  <a:pt x="7519" y="12579"/>
                </a:lnTo>
                <a:lnTo>
                  <a:pt x="7424" y="12592"/>
                </a:lnTo>
                <a:lnTo>
                  <a:pt x="7329" y="12605"/>
                </a:lnTo>
                <a:lnTo>
                  <a:pt x="7234" y="12614"/>
                </a:lnTo>
                <a:lnTo>
                  <a:pt x="7138" y="12624"/>
                </a:lnTo>
                <a:lnTo>
                  <a:pt x="7043" y="12631"/>
                </a:lnTo>
                <a:lnTo>
                  <a:pt x="6947" y="12638"/>
                </a:lnTo>
                <a:lnTo>
                  <a:pt x="6853" y="12643"/>
                </a:lnTo>
                <a:lnTo>
                  <a:pt x="6757" y="12646"/>
                </a:lnTo>
                <a:lnTo>
                  <a:pt x="6662" y="12649"/>
                </a:lnTo>
                <a:lnTo>
                  <a:pt x="6567" y="12649"/>
                </a:lnTo>
                <a:lnTo>
                  <a:pt x="6474" y="12649"/>
                </a:lnTo>
                <a:lnTo>
                  <a:pt x="6383" y="12646"/>
                </a:lnTo>
                <a:lnTo>
                  <a:pt x="6290" y="12644"/>
                </a:lnTo>
                <a:lnTo>
                  <a:pt x="6200" y="12639"/>
                </a:lnTo>
                <a:lnTo>
                  <a:pt x="6109" y="12634"/>
                </a:lnTo>
                <a:lnTo>
                  <a:pt x="6019" y="12629"/>
                </a:lnTo>
                <a:lnTo>
                  <a:pt x="5931" y="12620"/>
                </a:lnTo>
                <a:lnTo>
                  <a:pt x="5842" y="12612"/>
                </a:lnTo>
                <a:lnTo>
                  <a:pt x="5753" y="12602"/>
                </a:lnTo>
                <a:lnTo>
                  <a:pt x="5665" y="12591"/>
                </a:lnTo>
                <a:lnTo>
                  <a:pt x="5578" y="12579"/>
                </a:lnTo>
                <a:lnTo>
                  <a:pt x="5490" y="12566"/>
                </a:lnTo>
                <a:lnTo>
                  <a:pt x="5404" y="12552"/>
                </a:lnTo>
                <a:lnTo>
                  <a:pt x="5319" y="12535"/>
                </a:lnTo>
                <a:lnTo>
                  <a:pt x="5233" y="12518"/>
                </a:lnTo>
                <a:lnTo>
                  <a:pt x="5148" y="12501"/>
                </a:lnTo>
                <a:lnTo>
                  <a:pt x="5064" y="12482"/>
                </a:lnTo>
                <a:lnTo>
                  <a:pt x="4980" y="12462"/>
                </a:lnTo>
                <a:lnTo>
                  <a:pt x="4896" y="12440"/>
                </a:lnTo>
                <a:lnTo>
                  <a:pt x="4813" y="12418"/>
                </a:lnTo>
                <a:lnTo>
                  <a:pt x="4731" y="12394"/>
                </a:lnTo>
                <a:lnTo>
                  <a:pt x="4650" y="12369"/>
                </a:lnTo>
                <a:lnTo>
                  <a:pt x="4568" y="12343"/>
                </a:lnTo>
                <a:lnTo>
                  <a:pt x="4488" y="12316"/>
                </a:lnTo>
                <a:lnTo>
                  <a:pt x="4407" y="12288"/>
                </a:lnTo>
                <a:lnTo>
                  <a:pt x="4328" y="12258"/>
                </a:lnTo>
                <a:lnTo>
                  <a:pt x="4248" y="12227"/>
                </a:lnTo>
                <a:lnTo>
                  <a:pt x="4169" y="12195"/>
                </a:lnTo>
                <a:lnTo>
                  <a:pt x="4091" y="12163"/>
                </a:lnTo>
                <a:lnTo>
                  <a:pt x="4013" y="12129"/>
                </a:lnTo>
                <a:lnTo>
                  <a:pt x="3936" y="12093"/>
                </a:lnTo>
                <a:lnTo>
                  <a:pt x="3859" y="12057"/>
                </a:lnTo>
                <a:lnTo>
                  <a:pt x="3783" y="12020"/>
                </a:lnTo>
                <a:lnTo>
                  <a:pt x="3707" y="11981"/>
                </a:lnTo>
                <a:lnTo>
                  <a:pt x="3632" y="11941"/>
                </a:lnTo>
                <a:lnTo>
                  <a:pt x="3557" y="11899"/>
                </a:lnTo>
                <a:lnTo>
                  <a:pt x="3483" y="11858"/>
                </a:lnTo>
                <a:lnTo>
                  <a:pt x="3409" y="11814"/>
                </a:lnTo>
                <a:lnTo>
                  <a:pt x="3336" y="11770"/>
                </a:lnTo>
                <a:lnTo>
                  <a:pt x="3264" y="11724"/>
                </a:lnTo>
                <a:lnTo>
                  <a:pt x="3191" y="11678"/>
                </a:lnTo>
                <a:lnTo>
                  <a:pt x="3119" y="11629"/>
                </a:lnTo>
                <a:lnTo>
                  <a:pt x="3048" y="11580"/>
                </a:lnTo>
                <a:lnTo>
                  <a:pt x="2977" y="11530"/>
                </a:lnTo>
                <a:lnTo>
                  <a:pt x="2907" y="11479"/>
                </a:lnTo>
                <a:lnTo>
                  <a:pt x="2837" y="11426"/>
                </a:lnTo>
                <a:lnTo>
                  <a:pt x="2769" y="11372"/>
                </a:lnTo>
                <a:lnTo>
                  <a:pt x="2700" y="11317"/>
                </a:lnTo>
                <a:lnTo>
                  <a:pt x="2631" y="11261"/>
                </a:lnTo>
                <a:lnTo>
                  <a:pt x="2564" y="11204"/>
                </a:lnTo>
                <a:lnTo>
                  <a:pt x="2497" y="11145"/>
                </a:lnTo>
                <a:lnTo>
                  <a:pt x="2430" y="11086"/>
                </a:lnTo>
                <a:lnTo>
                  <a:pt x="2364" y="11026"/>
                </a:lnTo>
                <a:lnTo>
                  <a:pt x="2299" y="10964"/>
                </a:lnTo>
                <a:lnTo>
                  <a:pt x="2234" y="10900"/>
                </a:lnTo>
                <a:lnTo>
                  <a:pt x="2169" y="10836"/>
                </a:lnTo>
                <a:lnTo>
                  <a:pt x="2105" y="10771"/>
                </a:lnTo>
                <a:lnTo>
                  <a:pt x="2041" y="10705"/>
                </a:lnTo>
                <a:lnTo>
                  <a:pt x="1978" y="10637"/>
                </a:lnTo>
                <a:lnTo>
                  <a:pt x="1915" y="10569"/>
                </a:lnTo>
                <a:lnTo>
                  <a:pt x="1854" y="10499"/>
                </a:lnTo>
                <a:lnTo>
                  <a:pt x="1792" y="10426"/>
                </a:lnTo>
                <a:lnTo>
                  <a:pt x="1731" y="10354"/>
                </a:lnTo>
                <a:lnTo>
                  <a:pt x="1670" y="10281"/>
                </a:lnTo>
                <a:lnTo>
                  <a:pt x="1629" y="10230"/>
                </a:lnTo>
                <a:lnTo>
                  <a:pt x="1587" y="10178"/>
                </a:lnTo>
                <a:lnTo>
                  <a:pt x="1547" y="10126"/>
                </a:lnTo>
                <a:lnTo>
                  <a:pt x="1507" y="10074"/>
                </a:lnTo>
                <a:lnTo>
                  <a:pt x="1468" y="10022"/>
                </a:lnTo>
                <a:lnTo>
                  <a:pt x="1430" y="9968"/>
                </a:lnTo>
                <a:lnTo>
                  <a:pt x="1392" y="9915"/>
                </a:lnTo>
                <a:lnTo>
                  <a:pt x="1354" y="9862"/>
                </a:lnTo>
                <a:lnTo>
                  <a:pt x="1319" y="9807"/>
                </a:lnTo>
                <a:lnTo>
                  <a:pt x="1282" y="9754"/>
                </a:lnTo>
                <a:lnTo>
                  <a:pt x="1248" y="9700"/>
                </a:lnTo>
                <a:lnTo>
                  <a:pt x="1213" y="9644"/>
                </a:lnTo>
                <a:lnTo>
                  <a:pt x="1179" y="9589"/>
                </a:lnTo>
                <a:lnTo>
                  <a:pt x="1146" y="9534"/>
                </a:lnTo>
                <a:lnTo>
                  <a:pt x="1113" y="9478"/>
                </a:lnTo>
                <a:lnTo>
                  <a:pt x="1082" y="9421"/>
                </a:lnTo>
                <a:lnTo>
                  <a:pt x="1050" y="9366"/>
                </a:lnTo>
                <a:lnTo>
                  <a:pt x="1019" y="9309"/>
                </a:lnTo>
                <a:lnTo>
                  <a:pt x="990" y="9252"/>
                </a:lnTo>
                <a:lnTo>
                  <a:pt x="960" y="9194"/>
                </a:lnTo>
                <a:lnTo>
                  <a:pt x="932" y="9137"/>
                </a:lnTo>
                <a:lnTo>
                  <a:pt x="904" y="9079"/>
                </a:lnTo>
                <a:lnTo>
                  <a:pt x="877" y="9020"/>
                </a:lnTo>
                <a:lnTo>
                  <a:pt x="850" y="8962"/>
                </a:lnTo>
                <a:lnTo>
                  <a:pt x="824" y="8903"/>
                </a:lnTo>
                <a:lnTo>
                  <a:pt x="799" y="8844"/>
                </a:lnTo>
                <a:lnTo>
                  <a:pt x="774" y="8784"/>
                </a:lnTo>
                <a:lnTo>
                  <a:pt x="750" y="8724"/>
                </a:lnTo>
                <a:lnTo>
                  <a:pt x="727" y="8664"/>
                </a:lnTo>
                <a:lnTo>
                  <a:pt x="704" y="8603"/>
                </a:lnTo>
                <a:lnTo>
                  <a:pt x="682" y="8543"/>
                </a:lnTo>
                <a:lnTo>
                  <a:pt x="661" y="8481"/>
                </a:lnTo>
                <a:lnTo>
                  <a:pt x="640" y="8420"/>
                </a:lnTo>
                <a:lnTo>
                  <a:pt x="620" y="8358"/>
                </a:lnTo>
                <a:lnTo>
                  <a:pt x="600" y="8295"/>
                </a:lnTo>
                <a:lnTo>
                  <a:pt x="582" y="8234"/>
                </a:lnTo>
                <a:lnTo>
                  <a:pt x="563" y="8171"/>
                </a:lnTo>
                <a:lnTo>
                  <a:pt x="547" y="8107"/>
                </a:lnTo>
                <a:lnTo>
                  <a:pt x="529" y="8045"/>
                </a:lnTo>
                <a:lnTo>
                  <a:pt x="514" y="7981"/>
                </a:lnTo>
                <a:lnTo>
                  <a:pt x="498" y="7917"/>
                </a:lnTo>
                <a:lnTo>
                  <a:pt x="483" y="7853"/>
                </a:lnTo>
                <a:lnTo>
                  <a:pt x="456" y="7722"/>
                </a:lnTo>
                <a:lnTo>
                  <a:pt x="431" y="7592"/>
                </a:lnTo>
                <a:lnTo>
                  <a:pt x="408" y="7460"/>
                </a:lnTo>
                <a:lnTo>
                  <a:pt x="388" y="7326"/>
                </a:lnTo>
                <a:lnTo>
                  <a:pt x="372" y="7192"/>
                </a:lnTo>
                <a:lnTo>
                  <a:pt x="357" y="7056"/>
                </a:lnTo>
                <a:lnTo>
                  <a:pt x="346" y="6919"/>
                </a:lnTo>
                <a:lnTo>
                  <a:pt x="336" y="6780"/>
                </a:lnTo>
                <a:lnTo>
                  <a:pt x="329" y="6640"/>
                </a:lnTo>
                <a:lnTo>
                  <a:pt x="326" y="6500"/>
                </a:lnTo>
                <a:lnTo>
                  <a:pt x="324" y="6357"/>
                </a:lnTo>
                <a:lnTo>
                  <a:pt x="324" y="6278"/>
                </a:lnTo>
                <a:lnTo>
                  <a:pt x="326" y="6200"/>
                </a:lnTo>
                <a:lnTo>
                  <a:pt x="328" y="6122"/>
                </a:lnTo>
                <a:lnTo>
                  <a:pt x="331" y="6044"/>
                </a:lnTo>
                <a:lnTo>
                  <a:pt x="335" y="5967"/>
                </a:lnTo>
                <a:lnTo>
                  <a:pt x="340" y="5890"/>
                </a:lnTo>
                <a:lnTo>
                  <a:pt x="346" y="5814"/>
                </a:lnTo>
                <a:lnTo>
                  <a:pt x="353" y="5738"/>
                </a:lnTo>
                <a:lnTo>
                  <a:pt x="360" y="5663"/>
                </a:lnTo>
                <a:lnTo>
                  <a:pt x="368" y="5587"/>
                </a:lnTo>
                <a:lnTo>
                  <a:pt x="378" y="5512"/>
                </a:lnTo>
                <a:lnTo>
                  <a:pt x="388" y="5438"/>
                </a:lnTo>
                <a:lnTo>
                  <a:pt x="399" y="5364"/>
                </a:lnTo>
                <a:lnTo>
                  <a:pt x="411" y="5291"/>
                </a:lnTo>
                <a:lnTo>
                  <a:pt x="424" y="5217"/>
                </a:lnTo>
                <a:lnTo>
                  <a:pt x="438" y="5145"/>
                </a:lnTo>
                <a:lnTo>
                  <a:pt x="452" y="5073"/>
                </a:lnTo>
                <a:lnTo>
                  <a:pt x="468" y="5001"/>
                </a:lnTo>
                <a:lnTo>
                  <a:pt x="484" y="4930"/>
                </a:lnTo>
                <a:lnTo>
                  <a:pt x="502" y="4859"/>
                </a:lnTo>
                <a:lnTo>
                  <a:pt x="520" y="4788"/>
                </a:lnTo>
                <a:lnTo>
                  <a:pt x="539" y="4718"/>
                </a:lnTo>
                <a:lnTo>
                  <a:pt x="559" y="4648"/>
                </a:lnTo>
                <a:lnTo>
                  <a:pt x="580" y="4578"/>
                </a:lnTo>
                <a:lnTo>
                  <a:pt x="601" y="4509"/>
                </a:lnTo>
                <a:lnTo>
                  <a:pt x="624" y="4441"/>
                </a:lnTo>
                <a:lnTo>
                  <a:pt x="648" y="4373"/>
                </a:lnTo>
                <a:lnTo>
                  <a:pt x="672" y="4305"/>
                </a:lnTo>
                <a:lnTo>
                  <a:pt x="697" y="4237"/>
                </a:lnTo>
                <a:lnTo>
                  <a:pt x="723" y="4171"/>
                </a:lnTo>
                <a:lnTo>
                  <a:pt x="750" y="4105"/>
                </a:lnTo>
                <a:lnTo>
                  <a:pt x="778" y="4038"/>
                </a:lnTo>
                <a:lnTo>
                  <a:pt x="820" y="3942"/>
                </a:lnTo>
                <a:lnTo>
                  <a:pt x="864" y="3848"/>
                </a:lnTo>
                <a:lnTo>
                  <a:pt x="910" y="3754"/>
                </a:lnTo>
                <a:lnTo>
                  <a:pt x="956" y="3661"/>
                </a:lnTo>
                <a:lnTo>
                  <a:pt x="1005" y="3569"/>
                </a:lnTo>
                <a:lnTo>
                  <a:pt x="1056" y="3478"/>
                </a:lnTo>
                <a:lnTo>
                  <a:pt x="1107" y="3388"/>
                </a:lnTo>
                <a:lnTo>
                  <a:pt x="1160" y="3299"/>
                </a:lnTo>
                <a:lnTo>
                  <a:pt x="1215" y="3212"/>
                </a:lnTo>
                <a:lnTo>
                  <a:pt x="1271" y="3124"/>
                </a:lnTo>
                <a:lnTo>
                  <a:pt x="1329" y="3039"/>
                </a:lnTo>
                <a:lnTo>
                  <a:pt x="1389" y="2954"/>
                </a:lnTo>
                <a:lnTo>
                  <a:pt x="1450" y="2870"/>
                </a:lnTo>
                <a:lnTo>
                  <a:pt x="1512" y="2787"/>
                </a:lnTo>
                <a:lnTo>
                  <a:pt x="1576" y="2704"/>
                </a:lnTo>
                <a:lnTo>
                  <a:pt x="1642" y="2623"/>
                </a:lnTo>
                <a:lnTo>
                  <a:pt x="1709" y="2543"/>
                </a:lnTo>
                <a:lnTo>
                  <a:pt x="1778" y="2464"/>
                </a:lnTo>
                <a:lnTo>
                  <a:pt x="1848" y="2386"/>
                </a:lnTo>
                <a:lnTo>
                  <a:pt x="1920" y="2309"/>
                </a:lnTo>
                <a:lnTo>
                  <a:pt x="1993" y="2233"/>
                </a:lnTo>
                <a:lnTo>
                  <a:pt x="2068" y="2157"/>
                </a:lnTo>
                <a:lnTo>
                  <a:pt x="2145" y="2084"/>
                </a:lnTo>
                <a:lnTo>
                  <a:pt x="2222" y="2010"/>
                </a:lnTo>
                <a:lnTo>
                  <a:pt x="2302" y="1938"/>
                </a:lnTo>
                <a:lnTo>
                  <a:pt x="2383" y="1867"/>
                </a:lnTo>
                <a:lnTo>
                  <a:pt x="2466" y="1796"/>
                </a:lnTo>
                <a:lnTo>
                  <a:pt x="2550" y="1727"/>
                </a:lnTo>
                <a:lnTo>
                  <a:pt x="2636" y="1659"/>
                </a:lnTo>
                <a:lnTo>
                  <a:pt x="2723" y="1591"/>
                </a:lnTo>
                <a:lnTo>
                  <a:pt x="2813" y="1525"/>
                </a:lnTo>
                <a:lnTo>
                  <a:pt x="2903" y="1460"/>
                </a:lnTo>
                <a:lnTo>
                  <a:pt x="2994" y="1396"/>
                </a:lnTo>
                <a:lnTo>
                  <a:pt x="3086" y="1333"/>
                </a:lnTo>
                <a:lnTo>
                  <a:pt x="3178" y="1273"/>
                </a:lnTo>
                <a:lnTo>
                  <a:pt x="3272" y="1215"/>
                </a:lnTo>
                <a:lnTo>
                  <a:pt x="3365" y="1158"/>
                </a:lnTo>
                <a:lnTo>
                  <a:pt x="3459" y="1103"/>
                </a:lnTo>
                <a:lnTo>
                  <a:pt x="3554" y="1050"/>
                </a:lnTo>
                <a:lnTo>
                  <a:pt x="3648" y="998"/>
                </a:lnTo>
                <a:lnTo>
                  <a:pt x="3744" y="949"/>
                </a:lnTo>
                <a:lnTo>
                  <a:pt x="3840" y="901"/>
                </a:lnTo>
                <a:lnTo>
                  <a:pt x="3936" y="856"/>
                </a:lnTo>
                <a:lnTo>
                  <a:pt x="4033" y="811"/>
                </a:lnTo>
                <a:lnTo>
                  <a:pt x="4131" y="770"/>
                </a:lnTo>
                <a:lnTo>
                  <a:pt x="4230" y="728"/>
                </a:lnTo>
                <a:lnTo>
                  <a:pt x="4328" y="690"/>
                </a:lnTo>
                <a:lnTo>
                  <a:pt x="4427" y="654"/>
                </a:lnTo>
                <a:lnTo>
                  <a:pt x="4527" y="618"/>
                </a:lnTo>
                <a:lnTo>
                  <a:pt x="4626" y="585"/>
                </a:lnTo>
                <a:lnTo>
                  <a:pt x="4727" y="553"/>
                </a:lnTo>
                <a:lnTo>
                  <a:pt x="4828" y="523"/>
                </a:lnTo>
                <a:lnTo>
                  <a:pt x="4929" y="496"/>
                </a:lnTo>
                <a:lnTo>
                  <a:pt x="5032" y="470"/>
                </a:lnTo>
                <a:lnTo>
                  <a:pt x="5134" y="445"/>
                </a:lnTo>
                <a:lnTo>
                  <a:pt x="5237" y="423"/>
                </a:lnTo>
                <a:lnTo>
                  <a:pt x="5341" y="403"/>
                </a:lnTo>
                <a:lnTo>
                  <a:pt x="5445" y="384"/>
                </a:lnTo>
                <a:lnTo>
                  <a:pt x="5549" y="367"/>
                </a:lnTo>
                <a:lnTo>
                  <a:pt x="5655" y="352"/>
                </a:lnTo>
                <a:lnTo>
                  <a:pt x="5760" y="337"/>
                </a:lnTo>
                <a:lnTo>
                  <a:pt x="5867" y="327"/>
                </a:lnTo>
                <a:lnTo>
                  <a:pt x="5973" y="316"/>
                </a:lnTo>
                <a:lnTo>
                  <a:pt x="6081" y="308"/>
                </a:lnTo>
                <a:lnTo>
                  <a:pt x="6200" y="302"/>
                </a:lnTo>
                <a:lnTo>
                  <a:pt x="6319" y="297"/>
                </a:lnTo>
                <a:lnTo>
                  <a:pt x="6437" y="294"/>
                </a:lnTo>
                <a:lnTo>
                  <a:pt x="6556" y="294"/>
                </a:lnTo>
                <a:lnTo>
                  <a:pt x="6673" y="295"/>
                </a:lnTo>
                <a:lnTo>
                  <a:pt x="6790" y="300"/>
                </a:lnTo>
                <a:lnTo>
                  <a:pt x="6906" y="305"/>
                </a:lnTo>
                <a:lnTo>
                  <a:pt x="7022" y="314"/>
                </a:lnTo>
                <a:lnTo>
                  <a:pt x="7138" y="324"/>
                </a:lnTo>
                <a:lnTo>
                  <a:pt x="7253" y="336"/>
                </a:lnTo>
                <a:lnTo>
                  <a:pt x="7368" y="352"/>
                </a:lnTo>
                <a:lnTo>
                  <a:pt x="7481" y="368"/>
                </a:lnTo>
                <a:lnTo>
                  <a:pt x="7595" y="388"/>
                </a:lnTo>
                <a:lnTo>
                  <a:pt x="7709" y="410"/>
                </a:lnTo>
                <a:lnTo>
                  <a:pt x="7821" y="433"/>
                </a:lnTo>
                <a:lnTo>
                  <a:pt x="7933" y="458"/>
                </a:lnTo>
                <a:lnTo>
                  <a:pt x="8045" y="487"/>
                </a:lnTo>
                <a:lnTo>
                  <a:pt x="8156" y="516"/>
                </a:lnTo>
                <a:lnTo>
                  <a:pt x="8267" y="549"/>
                </a:lnTo>
                <a:lnTo>
                  <a:pt x="8377" y="584"/>
                </a:lnTo>
                <a:lnTo>
                  <a:pt x="8486" y="620"/>
                </a:lnTo>
                <a:lnTo>
                  <a:pt x="8596" y="659"/>
                </a:lnTo>
                <a:lnTo>
                  <a:pt x="8705" y="700"/>
                </a:lnTo>
                <a:lnTo>
                  <a:pt x="8813" y="743"/>
                </a:lnTo>
                <a:lnTo>
                  <a:pt x="8922" y="788"/>
                </a:lnTo>
                <a:lnTo>
                  <a:pt x="9028" y="836"/>
                </a:lnTo>
                <a:lnTo>
                  <a:pt x="9136" y="887"/>
                </a:lnTo>
                <a:lnTo>
                  <a:pt x="9243" y="938"/>
                </a:lnTo>
                <a:lnTo>
                  <a:pt x="9348" y="992"/>
                </a:lnTo>
                <a:lnTo>
                  <a:pt x="9453" y="1049"/>
                </a:lnTo>
                <a:lnTo>
                  <a:pt x="9559" y="1107"/>
                </a:lnTo>
                <a:lnTo>
                  <a:pt x="9664" y="1168"/>
                </a:lnTo>
                <a:lnTo>
                  <a:pt x="9767" y="1230"/>
                </a:lnTo>
                <a:lnTo>
                  <a:pt x="9869" y="1294"/>
                </a:lnTo>
                <a:lnTo>
                  <a:pt x="9968" y="1359"/>
                </a:lnTo>
                <a:lnTo>
                  <a:pt x="10067" y="1425"/>
                </a:lnTo>
                <a:lnTo>
                  <a:pt x="10164" y="1493"/>
                </a:lnTo>
                <a:lnTo>
                  <a:pt x="10258" y="1562"/>
                </a:lnTo>
                <a:lnTo>
                  <a:pt x="10352" y="1631"/>
                </a:lnTo>
                <a:lnTo>
                  <a:pt x="10443" y="1704"/>
                </a:lnTo>
                <a:lnTo>
                  <a:pt x="10533" y="1776"/>
                </a:lnTo>
                <a:lnTo>
                  <a:pt x="10621" y="1849"/>
                </a:lnTo>
                <a:lnTo>
                  <a:pt x="10706" y="1925"/>
                </a:lnTo>
                <a:lnTo>
                  <a:pt x="10791" y="2001"/>
                </a:lnTo>
                <a:lnTo>
                  <a:pt x="10874" y="2079"/>
                </a:lnTo>
                <a:lnTo>
                  <a:pt x="10954" y="2157"/>
                </a:lnTo>
                <a:lnTo>
                  <a:pt x="11034" y="2238"/>
                </a:lnTo>
                <a:lnTo>
                  <a:pt x="11111" y="2319"/>
                </a:lnTo>
                <a:lnTo>
                  <a:pt x="11186" y="2402"/>
                </a:lnTo>
                <a:lnTo>
                  <a:pt x="11260" y="2486"/>
                </a:lnTo>
                <a:lnTo>
                  <a:pt x="11332" y="2571"/>
                </a:lnTo>
                <a:lnTo>
                  <a:pt x="11403" y="2658"/>
                </a:lnTo>
                <a:lnTo>
                  <a:pt x="11472" y="2745"/>
                </a:lnTo>
                <a:lnTo>
                  <a:pt x="11538" y="2834"/>
                </a:lnTo>
                <a:lnTo>
                  <a:pt x="11603" y="2925"/>
                </a:lnTo>
                <a:lnTo>
                  <a:pt x="11667" y="3017"/>
                </a:lnTo>
                <a:lnTo>
                  <a:pt x="11729" y="3109"/>
                </a:lnTo>
                <a:lnTo>
                  <a:pt x="11789" y="3204"/>
                </a:lnTo>
                <a:lnTo>
                  <a:pt x="11847" y="3299"/>
                </a:lnTo>
                <a:lnTo>
                  <a:pt x="11904" y="3395"/>
                </a:lnTo>
                <a:lnTo>
                  <a:pt x="11958" y="3494"/>
                </a:lnTo>
                <a:lnTo>
                  <a:pt x="12011" y="3593"/>
                </a:lnTo>
                <a:lnTo>
                  <a:pt x="12062" y="3694"/>
                </a:lnTo>
                <a:lnTo>
                  <a:pt x="12112" y="3796"/>
                </a:lnTo>
                <a:lnTo>
                  <a:pt x="12177" y="3859"/>
                </a:lnTo>
                <a:lnTo>
                  <a:pt x="12202" y="3919"/>
                </a:lnTo>
                <a:lnTo>
                  <a:pt x="12227" y="3981"/>
                </a:lnTo>
                <a:lnTo>
                  <a:pt x="12252" y="4049"/>
                </a:lnTo>
                <a:lnTo>
                  <a:pt x="12278" y="4121"/>
                </a:lnTo>
                <a:lnTo>
                  <a:pt x="12303" y="4197"/>
                </a:lnTo>
                <a:lnTo>
                  <a:pt x="12330" y="4277"/>
                </a:lnTo>
                <a:lnTo>
                  <a:pt x="12356" y="4363"/>
                </a:lnTo>
                <a:lnTo>
                  <a:pt x="12383" y="4451"/>
                </a:lnTo>
                <a:lnTo>
                  <a:pt x="12412" y="4545"/>
                </a:lnTo>
                <a:lnTo>
                  <a:pt x="12439" y="4643"/>
                </a:lnTo>
                <a:lnTo>
                  <a:pt x="12467" y="4745"/>
                </a:lnTo>
                <a:lnTo>
                  <a:pt x="12496" y="4852"/>
                </a:lnTo>
                <a:lnTo>
                  <a:pt x="12525" y="4962"/>
                </a:lnTo>
                <a:lnTo>
                  <a:pt x="12555" y="5077"/>
                </a:lnTo>
                <a:lnTo>
                  <a:pt x="12615" y="5319"/>
                </a:lnTo>
                <a:lnTo>
                  <a:pt x="12631" y="5378"/>
                </a:lnTo>
                <a:lnTo>
                  <a:pt x="12644" y="5441"/>
                </a:lnTo>
                <a:lnTo>
                  <a:pt x="12657" y="5507"/>
                </a:lnTo>
                <a:lnTo>
                  <a:pt x="12667" y="5578"/>
                </a:lnTo>
                <a:lnTo>
                  <a:pt x="12677" y="5654"/>
                </a:lnTo>
                <a:lnTo>
                  <a:pt x="12685" y="5732"/>
                </a:lnTo>
                <a:lnTo>
                  <a:pt x="12691" y="5815"/>
                </a:lnTo>
                <a:lnTo>
                  <a:pt x="12696" y="5903"/>
                </a:lnTo>
                <a:lnTo>
                  <a:pt x="12719" y="6344"/>
                </a:lnTo>
                <a:lnTo>
                  <a:pt x="12728" y="6503"/>
                </a:lnTo>
                <a:close/>
                <a:moveTo>
                  <a:pt x="12371" y="6518"/>
                </a:moveTo>
                <a:lnTo>
                  <a:pt x="12371" y="6518"/>
                </a:lnTo>
                <a:lnTo>
                  <a:pt x="12371" y="6406"/>
                </a:lnTo>
                <a:lnTo>
                  <a:pt x="12368" y="6294"/>
                </a:lnTo>
                <a:lnTo>
                  <a:pt x="12364" y="6182"/>
                </a:lnTo>
                <a:lnTo>
                  <a:pt x="12358" y="6072"/>
                </a:lnTo>
                <a:lnTo>
                  <a:pt x="12350" y="5962"/>
                </a:lnTo>
                <a:lnTo>
                  <a:pt x="12341" y="5853"/>
                </a:lnTo>
                <a:lnTo>
                  <a:pt x="12330" y="5745"/>
                </a:lnTo>
                <a:lnTo>
                  <a:pt x="12317" y="5639"/>
                </a:lnTo>
                <a:lnTo>
                  <a:pt x="12303" y="5532"/>
                </a:lnTo>
                <a:lnTo>
                  <a:pt x="12286" y="5427"/>
                </a:lnTo>
                <a:lnTo>
                  <a:pt x="12268" y="5323"/>
                </a:lnTo>
                <a:lnTo>
                  <a:pt x="12248" y="5219"/>
                </a:lnTo>
                <a:lnTo>
                  <a:pt x="12227" y="5116"/>
                </a:lnTo>
                <a:lnTo>
                  <a:pt x="12204" y="5014"/>
                </a:lnTo>
                <a:lnTo>
                  <a:pt x="12180" y="4913"/>
                </a:lnTo>
                <a:lnTo>
                  <a:pt x="12152" y="4812"/>
                </a:lnTo>
                <a:lnTo>
                  <a:pt x="12124" y="4713"/>
                </a:lnTo>
                <a:lnTo>
                  <a:pt x="12094" y="4615"/>
                </a:lnTo>
                <a:lnTo>
                  <a:pt x="12062" y="4517"/>
                </a:lnTo>
                <a:lnTo>
                  <a:pt x="12029" y="4419"/>
                </a:lnTo>
                <a:lnTo>
                  <a:pt x="11995" y="4324"/>
                </a:lnTo>
                <a:lnTo>
                  <a:pt x="11957" y="4229"/>
                </a:lnTo>
                <a:lnTo>
                  <a:pt x="11919" y="4134"/>
                </a:lnTo>
                <a:lnTo>
                  <a:pt x="11879" y="4041"/>
                </a:lnTo>
                <a:lnTo>
                  <a:pt x="11837" y="3948"/>
                </a:lnTo>
                <a:lnTo>
                  <a:pt x="11794" y="3857"/>
                </a:lnTo>
                <a:lnTo>
                  <a:pt x="11747" y="3766"/>
                </a:lnTo>
                <a:lnTo>
                  <a:pt x="11701" y="3676"/>
                </a:lnTo>
                <a:lnTo>
                  <a:pt x="11653" y="3587"/>
                </a:lnTo>
                <a:lnTo>
                  <a:pt x="11602" y="3498"/>
                </a:lnTo>
                <a:lnTo>
                  <a:pt x="11550" y="3411"/>
                </a:lnTo>
                <a:lnTo>
                  <a:pt x="11495" y="3324"/>
                </a:lnTo>
                <a:lnTo>
                  <a:pt x="11459" y="3265"/>
                </a:lnTo>
                <a:lnTo>
                  <a:pt x="11420" y="3206"/>
                </a:lnTo>
                <a:lnTo>
                  <a:pt x="11381" y="3146"/>
                </a:lnTo>
                <a:lnTo>
                  <a:pt x="11339" y="3086"/>
                </a:lnTo>
                <a:lnTo>
                  <a:pt x="11296" y="3028"/>
                </a:lnTo>
                <a:lnTo>
                  <a:pt x="11253" y="2969"/>
                </a:lnTo>
                <a:lnTo>
                  <a:pt x="11208" y="2911"/>
                </a:lnTo>
                <a:lnTo>
                  <a:pt x="11162" y="2852"/>
                </a:lnTo>
                <a:lnTo>
                  <a:pt x="11113" y="2794"/>
                </a:lnTo>
                <a:lnTo>
                  <a:pt x="11064" y="2736"/>
                </a:lnTo>
                <a:lnTo>
                  <a:pt x="11014" y="2678"/>
                </a:lnTo>
                <a:lnTo>
                  <a:pt x="10963" y="2621"/>
                </a:lnTo>
                <a:lnTo>
                  <a:pt x="10909" y="2563"/>
                </a:lnTo>
                <a:lnTo>
                  <a:pt x="10855" y="2506"/>
                </a:lnTo>
                <a:lnTo>
                  <a:pt x="10799" y="2449"/>
                </a:lnTo>
                <a:lnTo>
                  <a:pt x="10741" y="2393"/>
                </a:lnTo>
                <a:lnTo>
                  <a:pt x="10683" y="2336"/>
                </a:lnTo>
                <a:lnTo>
                  <a:pt x="10624" y="2279"/>
                </a:lnTo>
                <a:lnTo>
                  <a:pt x="10563" y="2223"/>
                </a:lnTo>
                <a:lnTo>
                  <a:pt x="10500" y="2167"/>
                </a:lnTo>
                <a:lnTo>
                  <a:pt x="10436" y="2111"/>
                </a:lnTo>
                <a:lnTo>
                  <a:pt x="10371" y="2055"/>
                </a:lnTo>
                <a:lnTo>
                  <a:pt x="10304" y="2000"/>
                </a:lnTo>
                <a:lnTo>
                  <a:pt x="10237" y="1944"/>
                </a:lnTo>
                <a:lnTo>
                  <a:pt x="10168" y="1889"/>
                </a:lnTo>
                <a:lnTo>
                  <a:pt x="10097" y="1834"/>
                </a:lnTo>
                <a:lnTo>
                  <a:pt x="10026" y="1779"/>
                </a:lnTo>
                <a:lnTo>
                  <a:pt x="9953" y="1725"/>
                </a:lnTo>
                <a:lnTo>
                  <a:pt x="9878" y="1670"/>
                </a:lnTo>
                <a:lnTo>
                  <a:pt x="9803" y="1616"/>
                </a:lnTo>
                <a:lnTo>
                  <a:pt x="9726" y="1563"/>
                </a:lnTo>
                <a:lnTo>
                  <a:pt x="9648" y="1508"/>
                </a:lnTo>
                <a:lnTo>
                  <a:pt x="9568" y="1455"/>
                </a:lnTo>
                <a:lnTo>
                  <a:pt x="9488" y="1404"/>
                </a:lnTo>
                <a:lnTo>
                  <a:pt x="9406" y="1354"/>
                </a:lnTo>
                <a:lnTo>
                  <a:pt x="9323" y="1307"/>
                </a:lnTo>
                <a:lnTo>
                  <a:pt x="9240" y="1261"/>
                </a:lnTo>
                <a:lnTo>
                  <a:pt x="9155" y="1216"/>
                </a:lnTo>
                <a:lnTo>
                  <a:pt x="9070" y="1173"/>
                </a:lnTo>
                <a:lnTo>
                  <a:pt x="8983" y="1133"/>
                </a:lnTo>
                <a:lnTo>
                  <a:pt x="8896" y="1093"/>
                </a:lnTo>
                <a:lnTo>
                  <a:pt x="8808" y="1055"/>
                </a:lnTo>
                <a:lnTo>
                  <a:pt x="8718" y="1019"/>
                </a:lnTo>
                <a:lnTo>
                  <a:pt x="8628" y="985"/>
                </a:lnTo>
                <a:lnTo>
                  <a:pt x="8537" y="952"/>
                </a:lnTo>
                <a:lnTo>
                  <a:pt x="8445" y="921"/>
                </a:lnTo>
                <a:lnTo>
                  <a:pt x="8351" y="891"/>
                </a:lnTo>
                <a:lnTo>
                  <a:pt x="8257" y="864"/>
                </a:lnTo>
                <a:lnTo>
                  <a:pt x="8162" y="838"/>
                </a:lnTo>
                <a:lnTo>
                  <a:pt x="8066" y="813"/>
                </a:lnTo>
                <a:lnTo>
                  <a:pt x="7969" y="791"/>
                </a:lnTo>
                <a:lnTo>
                  <a:pt x="7871" y="770"/>
                </a:lnTo>
                <a:lnTo>
                  <a:pt x="7771" y="751"/>
                </a:lnTo>
                <a:lnTo>
                  <a:pt x="7671" y="733"/>
                </a:lnTo>
                <a:lnTo>
                  <a:pt x="7570" y="717"/>
                </a:lnTo>
                <a:lnTo>
                  <a:pt x="7468" y="702"/>
                </a:lnTo>
                <a:lnTo>
                  <a:pt x="7364" y="690"/>
                </a:lnTo>
                <a:lnTo>
                  <a:pt x="7260" y="680"/>
                </a:lnTo>
                <a:lnTo>
                  <a:pt x="7156" y="670"/>
                </a:lnTo>
                <a:lnTo>
                  <a:pt x="7049" y="662"/>
                </a:lnTo>
                <a:lnTo>
                  <a:pt x="6943" y="656"/>
                </a:lnTo>
                <a:lnTo>
                  <a:pt x="6834" y="652"/>
                </a:lnTo>
                <a:lnTo>
                  <a:pt x="6725" y="650"/>
                </a:lnTo>
                <a:lnTo>
                  <a:pt x="6616" y="649"/>
                </a:lnTo>
                <a:lnTo>
                  <a:pt x="6499" y="650"/>
                </a:lnTo>
                <a:lnTo>
                  <a:pt x="6384" y="652"/>
                </a:lnTo>
                <a:lnTo>
                  <a:pt x="6270" y="657"/>
                </a:lnTo>
                <a:lnTo>
                  <a:pt x="6158" y="663"/>
                </a:lnTo>
                <a:lnTo>
                  <a:pt x="6045" y="670"/>
                </a:lnTo>
                <a:lnTo>
                  <a:pt x="5934" y="680"/>
                </a:lnTo>
                <a:lnTo>
                  <a:pt x="5825" y="690"/>
                </a:lnTo>
                <a:lnTo>
                  <a:pt x="5716" y="703"/>
                </a:lnTo>
                <a:lnTo>
                  <a:pt x="5609" y="717"/>
                </a:lnTo>
                <a:lnTo>
                  <a:pt x="5502" y="734"/>
                </a:lnTo>
                <a:lnTo>
                  <a:pt x="5396" y="752"/>
                </a:lnTo>
                <a:lnTo>
                  <a:pt x="5291" y="771"/>
                </a:lnTo>
                <a:lnTo>
                  <a:pt x="5187" y="792"/>
                </a:lnTo>
                <a:lnTo>
                  <a:pt x="5084" y="815"/>
                </a:lnTo>
                <a:lnTo>
                  <a:pt x="4984" y="839"/>
                </a:lnTo>
                <a:lnTo>
                  <a:pt x="4883" y="865"/>
                </a:lnTo>
                <a:lnTo>
                  <a:pt x="4784" y="894"/>
                </a:lnTo>
                <a:lnTo>
                  <a:pt x="4684" y="923"/>
                </a:lnTo>
                <a:lnTo>
                  <a:pt x="4587" y="955"/>
                </a:lnTo>
                <a:lnTo>
                  <a:pt x="4490" y="987"/>
                </a:lnTo>
                <a:lnTo>
                  <a:pt x="4395" y="1023"/>
                </a:lnTo>
                <a:lnTo>
                  <a:pt x="4301" y="1060"/>
                </a:lnTo>
                <a:lnTo>
                  <a:pt x="4207" y="1097"/>
                </a:lnTo>
                <a:lnTo>
                  <a:pt x="4115" y="1137"/>
                </a:lnTo>
                <a:lnTo>
                  <a:pt x="4024" y="1178"/>
                </a:lnTo>
                <a:lnTo>
                  <a:pt x="3934" y="1222"/>
                </a:lnTo>
                <a:lnTo>
                  <a:pt x="3844" y="1267"/>
                </a:lnTo>
                <a:lnTo>
                  <a:pt x="3756" y="1313"/>
                </a:lnTo>
                <a:lnTo>
                  <a:pt x="3668" y="1361"/>
                </a:lnTo>
                <a:lnTo>
                  <a:pt x="3582" y="1411"/>
                </a:lnTo>
                <a:lnTo>
                  <a:pt x="3497" y="1463"/>
                </a:lnTo>
                <a:lnTo>
                  <a:pt x="3413" y="1517"/>
                </a:lnTo>
                <a:lnTo>
                  <a:pt x="3330" y="1571"/>
                </a:lnTo>
                <a:lnTo>
                  <a:pt x="3248" y="1627"/>
                </a:lnTo>
                <a:lnTo>
                  <a:pt x="3168" y="1682"/>
                </a:lnTo>
                <a:lnTo>
                  <a:pt x="3088" y="1740"/>
                </a:lnTo>
                <a:lnTo>
                  <a:pt x="3010" y="1798"/>
                </a:lnTo>
                <a:lnTo>
                  <a:pt x="2933" y="1856"/>
                </a:lnTo>
                <a:lnTo>
                  <a:pt x="2858" y="1916"/>
                </a:lnTo>
                <a:lnTo>
                  <a:pt x="2783" y="1976"/>
                </a:lnTo>
                <a:lnTo>
                  <a:pt x="2710" y="2037"/>
                </a:lnTo>
                <a:lnTo>
                  <a:pt x="2637" y="2099"/>
                </a:lnTo>
                <a:lnTo>
                  <a:pt x="2566" y="2162"/>
                </a:lnTo>
                <a:lnTo>
                  <a:pt x="2497" y="2226"/>
                </a:lnTo>
                <a:lnTo>
                  <a:pt x="2428" y="2290"/>
                </a:lnTo>
                <a:lnTo>
                  <a:pt x="2360" y="2355"/>
                </a:lnTo>
                <a:lnTo>
                  <a:pt x="2294" y="2421"/>
                </a:lnTo>
                <a:lnTo>
                  <a:pt x="2229" y="2487"/>
                </a:lnTo>
                <a:lnTo>
                  <a:pt x="2166" y="2555"/>
                </a:lnTo>
                <a:lnTo>
                  <a:pt x="2104" y="2623"/>
                </a:lnTo>
                <a:lnTo>
                  <a:pt x="2042" y="2692"/>
                </a:lnTo>
                <a:lnTo>
                  <a:pt x="1982" y="2762"/>
                </a:lnTo>
                <a:lnTo>
                  <a:pt x="1922" y="2833"/>
                </a:lnTo>
                <a:lnTo>
                  <a:pt x="1864" y="2905"/>
                </a:lnTo>
                <a:lnTo>
                  <a:pt x="1809" y="2977"/>
                </a:lnTo>
                <a:lnTo>
                  <a:pt x="1753" y="3051"/>
                </a:lnTo>
                <a:lnTo>
                  <a:pt x="1699" y="3124"/>
                </a:lnTo>
                <a:lnTo>
                  <a:pt x="1647" y="3199"/>
                </a:lnTo>
                <a:lnTo>
                  <a:pt x="1595" y="3275"/>
                </a:lnTo>
                <a:lnTo>
                  <a:pt x="1544" y="3352"/>
                </a:lnTo>
                <a:lnTo>
                  <a:pt x="1495" y="3429"/>
                </a:lnTo>
                <a:lnTo>
                  <a:pt x="1447" y="3507"/>
                </a:lnTo>
                <a:lnTo>
                  <a:pt x="1399" y="3586"/>
                </a:lnTo>
                <a:lnTo>
                  <a:pt x="1354" y="3665"/>
                </a:lnTo>
                <a:lnTo>
                  <a:pt x="1309" y="3746"/>
                </a:lnTo>
                <a:lnTo>
                  <a:pt x="1267" y="3826"/>
                </a:lnTo>
                <a:lnTo>
                  <a:pt x="1225" y="3907"/>
                </a:lnTo>
                <a:lnTo>
                  <a:pt x="1185" y="3989"/>
                </a:lnTo>
                <a:lnTo>
                  <a:pt x="1146" y="4071"/>
                </a:lnTo>
                <a:lnTo>
                  <a:pt x="1109" y="4153"/>
                </a:lnTo>
                <a:lnTo>
                  <a:pt x="1072" y="4236"/>
                </a:lnTo>
                <a:lnTo>
                  <a:pt x="1038" y="4320"/>
                </a:lnTo>
                <a:lnTo>
                  <a:pt x="1005" y="4404"/>
                </a:lnTo>
                <a:lnTo>
                  <a:pt x="973" y="4488"/>
                </a:lnTo>
                <a:lnTo>
                  <a:pt x="943" y="4572"/>
                </a:lnTo>
                <a:lnTo>
                  <a:pt x="914" y="4657"/>
                </a:lnTo>
                <a:lnTo>
                  <a:pt x="887" y="4744"/>
                </a:lnTo>
                <a:lnTo>
                  <a:pt x="861" y="4829"/>
                </a:lnTo>
                <a:lnTo>
                  <a:pt x="836" y="4915"/>
                </a:lnTo>
                <a:lnTo>
                  <a:pt x="813" y="5003"/>
                </a:lnTo>
                <a:lnTo>
                  <a:pt x="791" y="5091"/>
                </a:lnTo>
                <a:lnTo>
                  <a:pt x="771" y="5178"/>
                </a:lnTo>
                <a:lnTo>
                  <a:pt x="752" y="5266"/>
                </a:lnTo>
                <a:lnTo>
                  <a:pt x="734" y="5355"/>
                </a:lnTo>
                <a:lnTo>
                  <a:pt x="717" y="5445"/>
                </a:lnTo>
                <a:lnTo>
                  <a:pt x="703" y="5533"/>
                </a:lnTo>
                <a:lnTo>
                  <a:pt x="690" y="5623"/>
                </a:lnTo>
                <a:lnTo>
                  <a:pt x="678" y="5715"/>
                </a:lnTo>
                <a:lnTo>
                  <a:pt x="668" y="5806"/>
                </a:lnTo>
                <a:lnTo>
                  <a:pt x="658" y="5897"/>
                </a:lnTo>
                <a:lnTo>
                  <a:pt x="650" y="5988"/>
                </a:lnTo>
                <a:lnTo>
                  <a:pt x="644" y="6080"/>
                </a:lnTo>
                <a:lnTo>
                  <a:pt x="639" y="6174"/>
                </a:lnTo>
                <a:lnTo>
                  <a:pt x="636" y="6266"/>
                </a:lnTo>
                <a:lnTo>
                  <a:pt x="633" y="6360"/>
                </a:lnTo>
                <a:lnTo>
                  <a:pt x="632" y="6455"/>
                </a:lnTo>
                <a:lnTo>
                  <a:pt x="633" y="6556"/>
                </a:lnTo>
                <a:lnTo>
                  <a:pt x="636" y="6658"/>
                </a:lnTo>
                <a:lnTo>
                  <a:pt x="640" y="6759"/>
                </a:lnTo>
                <a:lnTo>
                  <a:pt x="645" y="6859"/>
                </a:lnTo>
                <a:lnTo>
                  <a:pt x="652" y="6959"/>
                </a:lnTo>
                <a:lnTo>
                  <a:pt x="662" y="7057"/>
                </a:lnTo>
                <a:lnTo>
                  <a:pt x="672" y="7157"/>
                </a:lnTo>
                <a:lnTo>
                  <a:pt x="684" y="7254"/>
                </a:lnTo>
                <a:lnTo>
                  <a:pt x="698" y="7351"/>
                </a:lnTo>
                <a:lnTo>
                  <a:pt x="714" y="7448"/>
                </a:lnTo>
                <a:lnTo>
                  <a:pt x="730" y="7544"/>
                </a:lnTo>
                <a:lnTo>
                  <a:pt x="749" y="7640"/>
                </a:lnTo>
                <a:lnTo>
                  <a:pt x="769" y="7734"/>
                </a:lnTo>
                <a:lnTo>
                  <a:pt x="791" y="7829"/>
                </a:lnTo>
                <a:lnTo>
                  <a:pt x="814" y="7923"/>
                </a:lnTo>
                <a:lnTo>
                  <a:pt x="839" y="8015"/>
                </a:lnTo>
                <a:lnTo>
                  <a:pt x="867" y="8107"/>
                </a:lnTo>
                <a:lnTo>
                  <a:pt x="894" y="8200"/>
                </a:lnTo>
                <a:lnTo>
                  <a:pt x="925" y="8291"/>
                </a:lnTo>
                <a:lnTo>
                  <a:pt x="955" y="8381"/>
                </a:lnTo>
                <a:lnTo>
                  <a:pt x="988" y="8472"/>
                </a:lnTo>
                <a:lnTo>
                  <a:pt x="1024" y="8561"/>
                </a:lnTo>
                <a:lnTo>
                  <a:pt x="1059" y="8649"/>
                </a:lnTo>
                <a:lnTo>
                  <a:pt x="1097" y="8738"/>
                </a:lnTo>
                <a:lnTo>
                  <a:pt x="1138" y="8826"/>
                </a:lnTo>
                <a:lnTo>
                  <a:pt x="1179" y="8912"/>
                </a:lnTo>
                <a:lnTo>
                  <a:pt x="1222" y="8999"/>
                </a:lnTo>
                <a:lnTo>
                  <a:pt x="1265" y="9085"/>
                </a:lnTo>
                <a:lnTo>
                  <a:pt x="1312" y="9170"/>
                </a:lnTo>
                <a:lnTo>
                  <a:pt x="1359" y="9254"/>
                </a:lnTo>
                <a:lnTo>
                  <a:pt x="1409" y="9338"/>
                </a:lnTo>
                <a:lnTo>
                  <a:pt x="1460" y="9421"/>
                </a:lnTo>
                <a:lnTo>
                  <a:pt x="1473" y="9451"/>
                </a:lnTo>
                <a:lnTo>
                  <a:pt x="1489" y="9484"/>
                </a:lnTo>
                <a:lnTo>
                  <a:pt x="1507" y="9518"/>
                </a:lnTo>
                <a:lnTo>
                  <a:pt x="1528" y="9555"/>
                </a:lnTo>
                <a:lnTo>
                  <a:pt x="1552" y="9595"/>
                </a:lnTo>
                <a:lnTo>
                  <a:pt x="1578" y="9638"/>
                </a:lnTo>
                <a:lnTo>
                  <a:pt x="1606" y="9683"/>
                </a:lnTo>
                <a:lnTo>
                  <a:pt x="1638" y="9730"/>
                </a:lnTo>
                <a:lnTo>
                  <a:pt x="1728" y="9845"/>
                </a:lnTo>
                <a:lnTo>
                  <a:pt x="1818" y="9956"/>
                </a:lnTo>
                <a:lnTo>
                  <a:pt x="1906" y="10064"/>
                </a:lnTo>
                <a:lnTo>
                  <a:pt x="1992" y="10167"/>
                </a:lnTo>
                <a:lnTo>
                  <a:pt x="2077" y="10265"/>
                </a:lnTo>
                <a:lnTo>
                  <a:pt x="2163" y="10360"/>
                </a:lnTo>
                <a:lnTo>
                  <a:pt x="2246" y="10450"/>
                </a:lnTo>
                <a:lnTo>
                  <a:pt x="2327" y="10537"/>
                </a:lnTo>
                <a:lnTo>
                  <a:pt x="2408" y="10618"/>
                </a:lnTo>
                <a:lnTo>
                  <a:pt x="2486" y="10696"/>
                </a:lnTo>
                <a:lnTo>
                  <a:pt x="2564" y="10770"/>
                </a:lnTo>
                <a:lnTo>
                  <a:pt x="2641" y="10840"/>
                </a:lnTo>
                <a:lnTo>
                  <a:pt x="2717" y="10905"/>
                </a:lnTo>
                <a:lnTo>
                  <a:pt x="2790" y="10966"/>
                </a:lnTo>
                <a:lnTo>
                  <a:pt x="2863" y="11023"/>
                </a:lnTo>
                <a:lnTo>
                  <a:pt x="2935" y="11075"/>
                </a:lnTo>
                <a:lnTo>
                  <a:pt x="3024" y="11151"/>
                </a:lnTo>
                <a:lnTo>
                  <a:pt x="3116" y="11226"/>
                </a:lnTo>
                <a:lnTo>
                  <a:pt x="3209" y="11297"/>
                </a:lnTo>
                <a:lnTo>
                  <a:pt x="3303" y="11364"/>
                </a:lnTo>
                <a:lnTo>
                  <a:pt x="3399" y="11430"/>
                </a:lnTo>
                <a:lnTo>
                  <a:pt x="3496" y="11494"/>
                </a:lnTo>
                <a:lnTo>
                  <a:pt x="3594" y="11556"/>
                </a:lnTo>
                <a:lnTo>
                  <a:pt x="3693" y="11615"/>
                </a:lnTo>
                <a:lnTo>
                  <a:pt x="3795" y="11672"/>
                </a:lnTo>
                <a:lnTo>
                  <a:pt x="3898" y="11725"/>
                </a:lnTo>
                <a:lnTo>
                  <a:pt x="4002" y="11777"/>
                </a:lnTo>
                <a:lnTo>
                  <a:pt x="4108" y="11827"/>
                </a:lnTo>
                <a:lnTo>
                  <a:pt x="4214" y="11874"/>
                </a:lnTo>
                <a:lnTo>
                  <a:pt x="4323" y="11918"/>
                </a:lnTo>
                <a:lnTo>
                  <a:pt x="4433" y="11961"/>
                </a:lnTo>
                <a:lnTo>
                  <a:pt x="4544" y="12000"/>
                </a:lnTo>
                <a:lnTo>
                  <a:pt x="4657" y="12038"/>
                </a:lnTo>
                <a:lnTo>
                  <a:pt x="4770" y="12072"/>
                </a:lnTo>
                <a:lnTo>
                  <a:pt x="4886" y="12105"/>
                </a:lnTo>
                <a:lnTo>
                  <a:pt x="5004" y="12135"/>
                </a:lnTo>
                <a:lnTo>
                  <a:pt x="5122" y="12163"/>
                </a:lnTo>
                <a:lnTo>
                  <a:pt x="5242" y="12188"/>
                </a:lnTo>
                <a:lnTo>
                  <a:pt x="5362" y="12211"/>
                </a:lnTo>
                <a:lnTo>
                  <a:pt x="5485" y="12232"/>
                </a:lnTo>
                <a:lnTo>
                  <a:pt x="5610" y="12250"/>
                </a:lnTo>
                <a:lnTo>
                  <a:pt x="5735" y="12265"/>
                </a:lnTo>
                <a:lnTo>
                  <a:pt x="5862" y="12278"/>
                </a:lnTo>
                <a:lnTo>
                  <a:pt x="5991" y="12289"/>
                </a:lnTo>
                <a:lnTo>
                  <a:pt x="6120" y="12297"/>
                </a:lnTo>
                <a:lnTo>
                  <a:pt x="6251" y="12304"/>
                </a:lnTo>
                <a:lnTo>
                  <a:pt x="6384" y="12308"/>
                </a:lnTo>
                <a:lnTo>
                  <a:pt x="6519" y="12309"/>
                </a:lnTo>
                <a:lnTo>
                  <a:pt x="6596" y="12308"/>
                </a:lnTo>
                <a:lnTo>
                  <a:pt x="6674" y="12306"/>
                </a:lnTo>
                <a:lnTo>
                  <a:pt x="6751" y="12304"/>
                </a:lnTo>
                <a:lnTo>
                  <a:pt x="6828" y="12301"/>
                </a:lnTo>
                <a:lnTo>
                  <a:pt x="6905" y="12297"/>
                </a:lnTo>
                <a:lnTo>
                  <a:pt x="6981" y="12292"/>
                </a:lnTo>
                <a:lnTo>
                  <a:pt x="7056" y="12286"/>
                </a:lnTo>
                <a:lnTo>
                  <a:pt x="7132" y="12279"/>
                </a:lnTo>
                <a:lnTo>
                  <a:pt x="7208" y="12271"/>
                </a:lnTo>
                <a:lnTo>
                  <a:pt x="7282" y="12263"/>
                </a:lnTo>
                <a:lnTo>
                  <a:pt x="7357" y="12253"/>
                </a:lnTo>
                <a:lnTo>
                  <a:pt x="7432" y="12243"/>
                </a:lnTo>
                <a:lnTo>
                  <a:pt x="7506" y="12231"/>
                </a:lnTo>
                <a:lnTo>
                  <a:pt x="7580" y="12219"/>
                </a:lnTo>
                <a:lnTo>
                  <a:pt x="7653" y="12205"/>
                </a:lnTo>
                <a:lnTo>
                  <a:pt x="7726" y="12190"/>
                </a:lnTo>
                <a:lnTo>
                  <a:pt x="7799" y="12175"/>
                </a:lnTo>
                <a:lnTo>
                  <a:pt x="7872" y="12160"/>
                </a:lnTo>
                <a:lnTo>
                  <a:pt x="7944" y="12143"/>
                </a:lnTo>
                <a:lnTo>
                  <a:pt x="8015" y="12124"/>
                </a:lnTo>
                <a:lnTo>
                  <a:pt x="8087" y="12106"/>
                </a:lnTo>
                <a:lnTo>
                  <a:pt x="8158" y="12086"/>
                </a:lnTo>
                <a:lnTo>
                  <a:pt x="8229" y="12065"/>
                </a:lnTo>
                <a:lnTo>
                  <a:pt x="8299" y="12044"/>
                </a:lnTo>
                <a:lnTo>
                  <a:pt x="8370" y="12021"/>
                </a:lnTo>
                <a:lnTo>
                  <a:pt x="8440" y="11998"/>
                </a:lnTo>
                <a:lnTo>
                  <a:pt x="8510" y="11974"/>
                </a:lnTo>
                <a:lnTo>
                  <a:pt x="8579" y="11948"/>
                </a:lnTo>
                <a:lnTo>
                  <a:pt x="8647" y="11922"/>
                </a:lnTo>
                <a:lnTo>
                  <a:pt x="8717" y="11895"/>
                </a:lnTo>
                <a:lnTo>
                  <a:pt x="8785" y="11867"/>
                </a:lnTo>
                <a:lnTo>
                  <a:pt x="8853" y="11838"/>
                </a:lnTo>
                <a:lnTo>
                  <a:pt x="8954" y="11794"/>
                </a:lnTo>
                <a:lnTo>
                  <a:pt x="9053" y="11748"/>
                </a:lnTo>
                <a:lnTo>
                  <a:pt x="9152" y="11700"/>
                </a:lnTo>
                <a:lnTo>
                  <a:pt x="9247" y="11652"/>
                </a:lnTo>
                <a:lnTo>
                  <a:pt x="9343" y="11602"/>
                </a:lnTo>
                <a:lnTo>
                  <a:pt x="9437" y="11550"/>
                </a:lnTo>
                <a:lnTo>
                  <a:pt x="9530" y="11498"/>
                </a:lnTo>
                <a:lnTo>
                  <a:pt x="9621" y="11442"/>
                </a:lnTo>
                <a:lnTo>
                  <a:pt x="9711" y="11387"/>
                </a:lnTo>
                <a:lnTo>
                  <a:pt x="9800" y="11330"/>
                </a:lnTo>
                <a:lnTo>
                  <a:pt x="9888" y="11271"/>
                </a:lnTo>
                <a:lnTo>
                  <a:pt x="9974" y="11210"/>
                </a:lnTo>
                <a:lnTo>
                  <a:pt x="10059" y="11149"/>
                </a:lnTo>
                <a:lnTo>
                  <a:pt x="10142" y="11085"/>
                </a:lnTo>
                <a:lnTo>
                  <a:pt x="10225" y="11021"/>
                </a:lnTo>
                <a:lnTo>
                  <a:pt x="10306" y="10954"/>
                </a:lnTo>
                <a:lnTo>
                  <a:pt x="10386" y="10887"/>
                </a:lnTo>
                <a:lnTo>
                  <a:pt x="10464" y="10817"/>
                </a:lnTo>
                <a:lnTo>
                  <a:pt x="10541" y="10747"/>
                </a:lnTo>
                <a:lnTo>
                  <a:pt x="10617" y="10675"/>
                </a:lnTo>
                <a:lnTo>
                  <a:pt x="10692" y="10602"/>
                </a:lnTo>
                <a:lnTo>
                  <a:pt x="10764" y="10527"/>
                </a:lnTo>
                <a:lnTo>
                  <a:pt x="10836" y="10450"/>
                </a:lnTo>
                <a:lnTo>
                  <a:pt x="10907" y="10372"/>
                </a:lnTo>
                <a:lnTo>
                  <a:pt x="10976" y="10293"/>
                </a:lnTo>
                <a:lnTo>
                  <a:pt x="11043" y="10212"/>
                </a:lnTo>
                <a:lnTo>
                  <a:pt x="11111" y="10131"/>
                </a:lnTo>
                <a:lnTo>
                  <a:pt x="11176" y="10046"/>
                </a:lnTo>
                <a:lnTo>
                  <a:pt x="11240" y="9961"/>
                </a:lnTo>
                <a:lnTo>
                  <a:pt x="11301" y="9875"/>
                </a:lnTo>
                <a:lnTo>
                  <a:pt x="11363" y="9787"/>
                </a:lnTo>
                <a:lnTo>
                  <a:pt x="11423" y="9697"/>
                </a:lnTo>
                <a:lnTo>
                  <a:pt x="11481" y="9607"/>
                </a:lnTo>
                <a:lnTo>
                  <a:pt x="11538" y="9516"/>
                </a:lnTo>
                <a:lnTo>
                  <a:pt x="11592" y="9425"/>
                </a:lnTo>
                <a:lnTo>
                  <a:pt x="11646" y="9333"/>
                </a:lnTo>
                <a:lnTo>
                  <a:pt x="11697" y="9239"/>
                </a:lnTo>
                <a:lnTo>
                  <a:pt x="11745" y="9146"/>
                </a:lnTo>
                <a:lnTo>
                  <a:pt x="11792" y="9052"/>
                </a:lnTo>
                <a:lnTo>
                  <a:pt x="11837" y="8957"/>
                </a:lnTo>
                <a:lnTo>
                  <a:pt x="11881" y="8863"/>
                </a:lnTo>
                <a:lnTo>
                  <a:pt x="11923" y="8767"/>
                </a:lnTo>
                <a:lnTo>
                  <a:pt x="11963" y="8671"/>
                </a:lnTo>
                <a:lnTo>
                  <a:pt x="12001" y="8574"/>
                </a:lnTo>
                <a:lnTo>
                  <a:pt x="12037" y="8477"/>
                </a:lnTo>
                <a:lnTo>
                  <a:pt x="12072" y="8378"/>
                </a:lnTo>
                <a:lnTo>
                  <a:pt x="12104" y="8280"/>
                </a:lnTo>
                <a:lnTo>
                  <a:pt x="12135" y="8182"/>
                </a:lnTo>
                <a:lnTo>
                  <a:pt x="12163" y="8082"/>
                </a:lnTo>
                <a:lnTo>
                  <a:pt x="12190" y="7982"/>
                </a:lnTo>
                <a:lnTo>
                  <a:pt x="12215" y="7881"/>
                </a:lnTo>
                <a:lnTo>
                  <a:pt x="12239" y="7779"/>
                </a:lnTo>
                <a:lnTo>
                  <a:pt x="12260" y="7678"/>
                </a:lnTo>
                <a:lnTo>
                  <a:pt x="12279" y="7576"/>
                </a:lnTo>
                <a:lnTo>
                  <a:pt x="12297" y="7473"/>
                </a:lnTo>
                <a:lnTo>
                  <a:pt x="12312" y="7369"/>
                </a:lnTo>
                <a:lnTo>
                  <a:pt x="12326" y="7264"/>
                </a:lnTo>
                <a:lnTo>
                  <a:pt x="12338" y="7160"/>
                </a:lnTo>
                <a:lnTo>
                  <a:pt x="12349" y="7055"/>
                </a:lnTo>
                <a:lnTo>
                  <a:pt x="12357" y="6948"/>
                </a:lnTo>
                <a:lnTo>
                  <a:pt x="12363" y="6842"/>
                </a:lnTo>
                <a:lnTo>
                  <a:pt x="12368" y="6735"/>
                </a:lnTo>
                <a:lnTo>
                  <a:pt x="12370" y="6627"/>
                </a:lnTo>
                <a:lnTo>
                  <a:pt x="12371" y="6518"/>
                </a:lnTo>
                <a:close/>
                <a:moveTo>
                  <a:pt x="12177" y="5968"/>
                </a:moveTo>
                <a:lnTo>
                  <a:pt x="12177" y="5968"/>
                </a:lnTo>
                <a:lnTo>
                  <a:pt x="12181" y="6044"/>
                </a:lnTo>
                <a:lnTo>
                  <a:pt x="12184" y="6120"/>
                </a:lnTo>
                <a:lnTo>
                  <a:pt x="12187" y="6195"/>
                </a:lnTo>
                <a:lnTo>
                  <a:pt x="12189" y="6271"/>
                </a:lnTo>
                <a:lnTo>
                  <a:pt x="12190" y="6346"/>
                </a:lnTo>
                <a:lnTo>
                  <a:pt x="12190" y="6420"/>
                </a:lnTo>
                <a:lnTo>
                  <a:pt x="12190" y="6494"/>
                </a:lnTo>
                <a:lnTo>
                  <a:pt x="12189" y="6568"/>
                </a:lnTo>
                <a:lnTo>
                  <a:pt x="12187" y="6642"/>
                </a:lnTo>
                <a:lnTo>
                  <a:pt x="12184" y="6714"/>
                </a:lnTo>
                <a:lnTo>
                  <a:pt x="12181" y="6786"/>
                </a:lnTo>
                <a:lnTo>
                  <a:pt x="12176" y="6858"/>
                </a:lnTo>
                <a:lnTo>
                  <a:pt x="12171" y="6930"/>
                </a:lnTo>
                <a:lnTo>
                  <a:pt x="12165" y="7002"/>
                </a:lnTo>
                <a:lnTo>
                  <a:pt x="12159" y="7073"/>
                </a:lnTo>
                <a:lnTo>
                  <a:pt x="12151" y="7144"/>
                </a:lnTo>
                <a:lnTo>
                  <a:pt x="12144" y="7213"/>
                </a:lnTo>
                <a:lnTo>
                  <a:pt x="12135" y="7283"/>
                </a:lnTo>
                <a:lnTo>
                  <a:pt x="12125" y="7353"/>
                </a:lnTo>
                <a:lnTo>
                  <a:pt x="12114" y="7422"/>
                </a:lnTo>
                <a:lnTo>
                  <a:pt x="12104" y="7490"/>
                </a:lnTo>
                <a:lnTo>
                  <a:pt x="12092" y="7559"/>
                </a:lnTo>
                <a:lnTo>
                  <a:pt x="12079" y="7628"/>
                </a:lnTo>
                <a:lnTo>
                  <a:pt x="12065" y="7695"/>
                </a:lnTo>
                <a:lnTo>
                  <a:pt x="12051" y="7762"/>
                </a:lnTo>
                <a:lnTo>
                  <a:pt x="12036" y="7829"/>
                </a:lnTo>
                <a:lnTo>
                  <a:pt x="12020" y="7895"/>
                </a:lnTo>
                <a:lnTo>
                  <a:pt x="12003" y="7962"/>
                </a:lnTo>
                <a:lnTo>
                  <a:pt x="11987" y="8027"/>
                </a:lnTo>
                <a:lnTo>
                  <a:pt x="11968" y="8092"/>
                </a:lnTo>
                <a:lnTo>
                  <a:pt x="11949" y="8157"/>
                </a:lnTo>
                <a:lnTo>
                  <a:pt x="11930" y="8222"/>
                </a:lnTo>
                <a:lnTo>
                  <a:pt x="11910" y="8286"/>
                </a:lnTo>
                <a:lnTo>
                  <a:pt x="11888" y="8350"/>
                </a:lnTo>
                <a:lnTo>
                  <a:pt x="11866" y="8413"/>
                </a:lnTo>
                <a:lnTo>
                  <a:pt x="11843" y="8477"/>
                </a:lnTo>
                <a:lnTo>
                  <a:pt x="11820" y="8539"/>
                </a:lnTo>
                <a:lnTo>
                  <a:pt x="11796" y="8601"/>
                </a:lnTo>
                <a:lnTo>
                  <a:pt x="11771" y="8662"/>
                </a:lnTo>
                <a:lnTo>
                  <a:pt x="11745" y="8724"/>
                </a:lnTo>
                <a:lnTo>
                  <a:pt x="11718" y="8786"/>
                </a:lnTo>
                <a:lnTo>
                  <a:pt x="11691" y="8846"/>
                </a:lnTo>
                <a:lnTo>
                  <a:pt x="11663" y="8906"/>
                </a:lnTo>
                <a:lnTo>
                  <a:pt x="11634" y="8967"/>
                </a:lnTo>
                <a:lnTo>
                  <a:pt x="11604" y="9026"/>
                </a:lnTo>
                <a:lnTo>
                  <a:pt x="11575" y="9085"/>
                </a:lnTo>
                <a:lnTo>
                  <a:pt x="11543" y="9144"/>
                </a:lnTo>
                <a:lnTo>
                  <a:pt x="11511" y="9204"/>
                </a:lnTo>
                <a:lnTo>
                  <a:pt x="11479" y="9262"/>
                </a:lnTo>
                <a:lnTo>
                  <a:pt x="11444" y="9318"/>
                </a:lnTo>
                <a:lnTo>
                  <a:pt x="11410" y="9376"/>
                </a:lnTo>
                <a:lnTo>
                  <a:pt x="11376" y="9433"/>
                </a:lnTo>
                <a:lnTo>
                  <a:pt x="11340" y="9490"/>
                </a:lnTo>
                <a:lnTo>
                  <a:pt x="11304" y="9546"/>
                </a:lnTo>
                <a:lnTo>
                  <a:pt x="11266" y="9601"/>
                </a:lnTo>
                <a:lnTo>
                  <a:pt x="11228" y="9657"/>
                </a:lnTo>
                <a:lnTo>
                  <a:pt x="11189" y="9713"/>
                </a:lnTo>
                <a:lnTo>
                  <a:pt x="11150" y="9767"/>
                </a:lnTo>
                <a:lnTo>
                  <a:pt x="11109" y="9822"/>
                </a:lnTo>
                <a:lnTo>
                  <a:pt x="11068" y="9875"/>
                </a:lnTo>
                <a:lnTo>
                  <a:pt x="11027" y="9928"/>
                </a:lnTo>
                <a:lnTo>
                  <a:pt x="10984" y="9981"/>
                </a:lnTo>
                <a:lnTo>
                  <a:pt x="10940" y="10035"/>
                </a:lnTo>
                <a:lnTo>
                  <a:pt x="10896" y="10087"/>
                </a:lnTo>
                <a:lnTo>
                  <a:pt x="10770" y="10223"/>
                </a:lnTo>
                <a:lnTo>
                  <a:pt x="10621" y="10386"/>
                </a:lnTo>
                <a:lnTo>
                  <a:pt x="10445" y="10579"/>
                </a:lnTo>
                <a:lnTo>
                  <a:pt x="10248" y="10801"/>
                </a:lnTo>
                <a:lnTo>
                  <a:pt x="10165" y="10863"/>
                </a:lnTo>
                <a:lnTo>
                  <a:pt x="10065" y="10938"/>
                </a:lnTo>
                <a:lnTo>
                  <a:pt x="9947" y="11026"/>
                </a:lnTo>
                <a:lnTo>
                  <a:pt x="9810" y="11125"/>
                </a:lnTo>
                <a:lnTo>
                  <a:pt x="9720" y="11188"/>
                </a:lnTo>
                <a:lnTo>
                  <a:pt x="9630" y="11248"/>
                </a:lnTo>
                <a:lnTo>
                  <a:pt x="9537" y="11307"/>
                </a:lnTo>
                <a:lnTo>
                  <a:pt x="9445" y="11364"/>
                </a:lnTo>
                <a:lnTo>
                  <a:pt x="9352" y="11419"/>
                </a:lnTo>
                <a:lnTo>
                  <a:pt x="9257" y="11472"/>
                </a:lnTo>
                <a:lnTo>
                  <a:pt x="9161" y="11523"/>
                </a:lnTo>
                <a:lnTo>
                  <a:pt x="9065" y="11571"/>
                </a:lnTo>
                <a:lnTo>
                  <a:pt x="8967" y="11619"/>
                </a:lnTo>
                <a:lnTo>
                  <a:pt x="8869" y="11664"/>
                </a:lnTo>
                <a:lnTo>
                  <a:pt x="8769" y="11706"/>
                </a:lnTo>
                <a:lnTo>
                  <a:pt x="8669" y="11747"/>
                </a:lnTo>
                <a:lnTo>
                  <a:pt x="8567" y="11786"/>
                </a:lnTo>
                <a:lnTo>
                  <a:pt x="8465" y="11823"/>
                </a:lnTo>
                <a:lnTo>
                  <a:pt x="8362" y="11858"/>
                </a:lnTo>
                <a:lnTo>
                  <a:pt x="8257" y="11891"/>
                </a:lnTo>
                <a:lnTo>
                  <a:pt x="8151" y="11922"/>
                </a:lnTo>
                <a:lnTo>
                  <a:pt x="8046" y="11950"/>
                </a:lnTo>
                <a:lnTo>
                  <a:pt x="7938" y="11977"/>
                </a:lnTo>
                <a:lnTo>
                  <a:pt x="7829" y="12002"/>
                </a:lnTo>
                <a:lnTo>
                  <a:pt x="7720" y="12026"/>
                </a:lnTo>
                <a:lnTo>
                  <a:pt x="7610" y="12046"/>
                </a:lnTo>
                <a:lnTo>
                  <a:pt x="7499" y="12065"/>
                </a:lnTo>
                <a:lnTo>
                  <a:pt x="7387" y="12083"/>
                </a:lnTo>
                <a:lnTo>
                  <a:pt x="7273" y="12097"/>
                </a:lnTo>
                <a:lnTo>
                  <a:pt x="7159" y="12110"/>
                </a:lnTo>
                <a:lnTo>
                  <a:pt x="7044" y="12121"/>
                </a:lnTo>
                <a:lnTo>
                  <a:pt x="6927" y="12130"/>
                </a:lnTo>
                <a:lnTo>
                  <a:pt x="6810" y="12137"/>
                </a:lnTo>
                <a:lnTo>
                  <a:pt x="6693" y="12142"/>
                </a:lnTo>
                <a:lnTo>
                  <a:pt x="6573" y="12145"/>
                </a:lnTo>
                <a:lnTo>
                  <a:pt x="6453" y="12147"/>
                </a:lnTo>
                <a:lnTo>
                  <a:pt x="6369" y="12145"/>
                </a:lnTo>
                <a:lnTo>
                  <a:pt x="6283" y="12143"/>
                </a:lnTo>
                <a:lnTo>
                  <a:pt x="6199" y="12141"/>
                </a:lnTo>
                <a:lnTo>
                  <a:pt x="6115" y="12136"/>
                </a:lnTo>
                <a:lnTo>
                  <a:pt x="6031" y="12130"/>
                </a:lnTo>
                <a:lnTo>
                  <a:pt x="5947" y="12123"/>
                </a:lnTo>
                <a:lnTo>
                  <a:pt x="5864" y="12115"/>
                </a:lnTo>
                <a:lnTo>
                  <a:pt x="5781" y="12105"/>
                </a:lnTo>
                <a:lnTo>
                  <a:pt x="5699" y="12095"/>
                </a:lnTo>
                <a:lnTo>
                  <a:pt x="5617" y="12083"/>
                </a:lnTo>
                <a:lnTo>
                  <a:pt x="5534" y="12070"/>
                </a:lnTo>
                <a:lnTo>
                  <a:pt x="5452" y="12054"/>
                </a:lnTo>
                <a:lnTo>
                  <a:pt x="5371" y="12039"/>
                </a:lnTo>
                <a:lnTo>
                  <a:pt x="5289" y="12022"/>
                </a:lnTo>
                <a:lnTo>
                  <a:pt x="5208" y="12003"/>
                </a:lnTo>
                <a:lnTo>
                  <a:pt x="5128" y="11984"/>
                </a:lnTo>
                <a:lnTo>
                  <a:pt x="5047" y="11963"/>
                </a:lnTo>
                <a:lnTo>
                  <a:pt x="4967" y="11941"/>
                </a:lnTo>
                <a:lnTo>
                  <a:pt x="4888" y="11917"/>
                </a:lnTo>
                <a:lnTo>
                  <a:pt x="4808" y="11893"/>
                </a:lnTo>
                <a:lnTo>
                  <a:pt x="4729" y="11867"/>
                </a:lnTo>
                <a:lnTo>
                  <a:pt x="4650" y="11840"/>
                </a:lnTo>
                <a:lnTo>
                  <a:pt x="4570" y="11812"/>
                </a:lnTo>
                <a:lnTo>
                  <a:pt x="4492" y="11781"/>
                </a:lnTo>
                <a:lnTo>
                  <a:pt x="4414" y="11750"/>
                </a:lnTo>
                <a:lnTo>
                  <a:pt x="4336" y="11718"/>
                </a:lnTo>
                <a:lnTo>
                  <a:pt x="4259" y="11685"/>
                </a:lnTo>
                <a:lnTo>
                  <a:pt x="4182" y="11649"/>
                </a:lnTo>
                <a:lnTo>
                  <a:pt x="4105" y="11614"/>
                </a:lnTo>
                <a:lnTo>
                  <a:pt x="4028" y="11576"/>
                </a:lnTo>
                <a:lnTo>
                  <a:pt x="3951" y="11537"/>
                </a:lnTo>
                <a:lnTo>
                  <a:pt x="3876" y="11498"/>
                </a:lnTo>
                <a:lnTo>
                  <a:pt x="3800" y="11456"/>
                </a:lnTo>
                <a:lnTo>
                  <a:pt x="3725" y="11415"/>
                </a:lnTo>
                <a:lnTo>
                  <a:pt x="3651" y="11371"/>
                </a:lnTo>
                <a:lnTo>
                  <a:pt x="3577" y="11329"/>
                </a:lnTo>
                <a:lnTo>
                  <a:pt x="3505" y="11284"/>
                </a:lnTo>
                <a:lnTo>
                  <a:pt x="3434" y="11237"/>
                </a:lnTo>
                <a:lnTo>
                  <a:pt x="3363" y="11191"/>
                </a:lnTo>
                <a:lnTo>
                  <a:pt x="3293" y="11144"/>
                </a:lnTo>
                <a:lnTo>
                  <a:pt x="3223" y="11095"/>
                </a:lnTo>
                <a:lnTo>
                  <a:pt x="3155" y="11046"/>
                </a:lnTo>
                <a:lnTo>
                  <a:pt x="3087" y="10996"/>
                </a:lnTo>
                <a:lnTo>
                  <a:pt x="3020" y="10945"/>
                </a:lnTo>
                <a:lnTo>
                  <a:pt x="2955" y="10893"/>
                </a:lnTo>
                <a:lnTo>
                  <a:pt x="2888" y="10840"/>
                </a:lnTo>
                <a:lnTo>
                  <a:pt x="2824" y="10786"/>
                </a:lnTo>
                <a:lnTo>
                  <a:pt x="2760" y="10732"/>
                </a:lnTo>
                <a:lnTo>
                  <a:pt x="2698" y="10675"/>
                </a:lnTo>
                <a:lnTo>
                  <a:pt x="2635" y="10619"/>
                </a:lnTo>
                <a:lnTo>
                  <a:pt x="2575" y="10561"/>
                </a:lnTo>
                <a:lnTo>
                  <a:pt x="2513" y="10503"/>
                </a:lnTo>
                <a:lnTo>
                  <a:pt x="2454" y="10444"/>
                </a:lnTo>
                <a:lnTo>
                  <a:pt x="2395" y="10384"/>
                </a:lnTo>
                <a:lnTo>
                  <a:pt x="2337" y="10322"/>
                </a:lnTo>
                <a:lnTo>
                  <a:pt x="2279" y="10260"/>
                </a:lnTo>
                <a:lnTo>
                  <a:pt x="2223" y="10197"/>
                </a:lnTo>
                <a:lnTo>
                  <a:pt x="2166" y="10133"/>
                </a:lnTo>
                <a:lnTo>
                  <a:pt x="2112" y="10068"/>
                </a:lnTo>
                <a:lnTo>
                  <a:pt x="2057" y="10003"/>
                </a:lnTo>
                <a:lnTo>
                  <a:pt x="2004" y="9935"/>
                </a:lnTo>
                <a:lnTo>
                  <a:pt x="1952" y="9868"/>
                </a:lnTo>
                <a:lnTo>
                  <a:pt x="1900" y="9799"/>
                </a:lnTo>
                <a:lnTo>
                  <a:pt x="1849" y="9730"/>
                </a:lnTo>
                <a:lnTo>
                  <a:pt x="1786" y="9640"/>
                </a:lnTo>
                <a:lnTo>
                  <a:pt x="1725" y="9549"/>
                </a:lnTo>
                <a:lnTo>
                  <a:pt x="1666" y="9458"/>
                </a:lnTo>
                <a:lnTo>
                  <a:pt x="1609" y="9365"/>
                </a:lnTo>
                <a:lnTo>
                  <a:pt x="1554" y="9271"/>
                </a:lnTo>
                <a:lnTo>
                  <a:pt x="1501" y="9176"/>
                </a:lnTo>
                <a:lnTo>
                  <a:pt x="1450" y="9080"/>
                </a:lnTo>
                <a:lnTo>
                  <a:pt x="1402" y="8985"/>
                </a:lnTo>
                <a:lnTo>
                  <a:pt x="1354" y="8886"/>
                </a:lnTo>
                <a:lnTo>
                  <a:pt x="1310" y="8787"/>
                </a:lnTo>
                <a:lnTo>
                  <a:pt x="1267" y="8687"/>
                </a:lnTo>
                <a:lnTo>
                  <a:pt x="1226" y="8587"/>
                </a:lnTo>
                <a:lnTo>
                  <a:pt x="1187" y="8485"/>
                </a:lnTo>
                <a:lnTo>
                  <a:pt x="1151" y="8382"/>
                </a:lnTo>
                <a:lnTo>
                  <a:pt x="1115" y="8278"/>
                </a:lnTo>
                <a:lnTo>
                  <a:pt x="1082" y="8174"/>
                </a:lnTo>
                <a:lnTo>
                  <a:pt x="1051" y="8067"/>
                </a:lnTo>
                <a:lnTo>
                  <a:pt x="1023" y="7960"/>
                </a:lnTo>
                <a:lnTo>
                  <a:pt x="996" y="7853"/>
                </a:lnTo>
                <a:lnTo>
                  <a:pt x="971" y="7744"/>
                </a:lnTo>
                <a:lnTo>
                  <a:pt x="948" y="7634"/>
                </a:lnTo>
                <a:lnTo>
                  <a:pt x="927" y="7522"/>
                </a:lnTo>
                <a:lnTo>
                  <a:pt x="908" y="7411"/>
                </a:lnTo>
                <a:lnTo>
                  <a:pt x="891" y="7297"/>
                </a:lnTo>
                <a:lnTo>
                  <a:pt x="876" y="7184"/>
                </a:lnTo>
                <a:lnTo>
                  <a:pt x="863" y="7069"/>
                </a:lnTo>
                <a:lnTo>
                  <a:pt x="852" y="6953"/>
                </a:lnTo>
                <a:lnTo>
                  <a:pt x="843" y="6836"/>
                </a:lnTo>
                <a:lnTo>
                  <a:pt x="836" y="6717"/>
                </a:lnTo>
                <a:lnTo>
                  <a:pt x="831" y="6598"/>
                </a:lnTo>
                <a:lnTo>
                  <a:pt x="829" y="6478"/>
                </a:lnTo>
                <a:lnTo>
                  <a:pt x="827" y="6357"/>
                </a:lnTo>
                <a:lnTo>
                  <a:pt x="827" y="6279"/>
                </a:lnTo>
                <a:lnTo>
                  <a:pt x="829" y="6202"/>
                </a:lnTo>
                <a:lnTo>
                  <a:pt x="831" y="6125"/>
                </a:lnTo>
                <a:lnTo>
                  <a:pt x="835" y="6050"/>
                </a:lnTo>
                <a:lnTo>
                  <a:pt x="838" y="5974"/>
                </a:lnTo>
                <a:lnTo>
                  <a:pt x="844" y="5898"/>
                </a:lnTo>
                <a:lnTo>
                  <a:pt x="850" y="5824"/>
                </a:lnTo>
                <a:lnTo>
                  <a:pt x="857" y="5750"/>
                </a:lnTo>
                <a:lnTo>
                  <a:pt x="864" y="5677"/>
                </a:lnTo>
                <a:lnTo>
                  <a:pt x="874" y="5603"/>
                </a:lnTo>
                <a:lnTo>
                  <a:pt x="883" y="5531"/>
                </a:lnTo>
                <a:lnTo>
                  <a:pt x="894" y="5459"/>
                </a:lnTo>
                <a:lnTo>
                  <a:pt x="904" y="5388"/>
                </a:lnTo>
                <a:lnTo>
                  <a:pt x="917" y="5317"/>
                </a:lnTo>
                <a:lnTo>
                  <a:pt x="930" y="5247"/>
                </a:lnTo>
                <a:lnTo>
                  <a:pt x="945" y="5177"/>
                </a:lnTo>
                <a:lnTo>
                  <a:pt x="960" y="5108"/>
                </a:lnTo>
                <a:lnTo>
                  <a:pt x="975" y="5040"/>
                </a:lnTo>
                <a:lnTo>
                  <a:pt x="993" y="4971"/>
                </a:lnTo>
                <a:lnTo>
                  <a:pt x="1011" y="4904"/>
                </a:lnTo>
                <a:lnTo>
                  <a:pt x="1030" y="4837"/>
                </a:lnTo>
                <a:lnTo>
                  <a:pt x="1049" y="4770"/>
                </a:lnTo>
                <a:lnTo>
                  <a:pt x="1070" y="4705"/>
                </a:lnTo>
                <a:lnTo>
                  <a:pt x="1091" y="4640"/>
                </a:lnTo>
                <a:lnTo>
                  <a:pt x="1114" y="4575"/>
                </a:lnTo>
                <a:lnTo>
                  <a:pt x="1138" y="4509"/>
                </a:lnTo>
                <a:lnTo>
                  <a:pt x="1161" y="4447"/>
                </a:lnTo>
                <a:lnTo>
                  <a:pt x="1187" y="4383"/>
                </a:lnTo>
                <a:lnTo>
                  <a:pt x="1213" y="4320"/>
                </a:lnTo>
                <a:lnTo>
                  <a:pt x="1241" y="4258"/>
                </a:lnTo>
                <a:lnTo>
                  <a:pt x="1268" y="4197"/>
                </a:lnTo>
                <a:lnTo>
                  <a:pt x="1297" y="4135"/>
                </a:lnTo>
                <a:lnTo>
                  <a:pt x="1329" y="4067"/>
                </a:lnTo>
                <a:lnTo>
                  <a:pt x="1367" y="3991"/>
                </a:lnTo>
                <a:lnTo>
                  <a:pt x="1412" y="3907"/>
                </a:lnTo>
                <a:lnTo>
                  <a:pt x="1463" y="3816"/>
                </a:lnTo>
                <a:lnTo>
                  <a:pt x="1521" y="3716"/>
                </a:lnTo>
                <a:lnTo>
                  <a:pt x="1586" y="3610"/>
                </a:lnTo>
                <a:lnTo>
                  <a:pt x="1657" y="3495"/>
                </a:lnTo>
                <a:lnTo>
                  <a:pt x="1735" y="3373"/>
                </a:lnTo>
                <a:lnTo>
                  <a:pt x="1853" y="3195"/>
                </a:lnTo>
                <a:lnTo>
                  <a:pt x="2011" y="2951"/>
                </a:lnTo>
                <a:lnTo>
                  <a:pt x="2064" y="2885"/>
                </a:lnTo>
                <a:lnTo>
                  <a:pt x="2119" y="2819"/>
                </a:lnTo>
                <a:lnTo>
                  <a:pt x="2173" y="2754"/>
                </a:lnTo>
                <a:lnTo>
                  <a:pt x="2228" y="2691"/>
                </a:lnTo>
                <a:lnTo>
                  <a:pt x="2283" y="2628"/>
                </a:lnTo>
                <a:lnTo>
                  <a:pt x="2340" y="2567"/>
                </a:lnTo>
                <a:lnTo>
                  <a:pt x="2397" y="2505"/>
                </a:lnTo>
                <a:lnTo>
                  <a:pt x="2454" y="2446"/>
                </a:lnTo>
                <a:lnTo>
                  <a:pt x="2512" y="2388"/>
                </a:lnTo>
                <a:lnTo>
                  <a:pt x="2571" y="2330"/>
                </a:lnTo>
                <a:lnTo>
                  <a:pt x="2629" y="2274"/>
                </a:lnTo>
                <a:lnTo>
                  <a:pt x="2689" y="2219"/>
                </a:lnTo>
                <a:lnTo>
                  <a:pt x="2749" y="2164"/>
                </a:lnTo>
                <a:lnTo>
                  <a:pt x="2810" y="2111"/>
                </a:lnTo>
                <a:lnTo>
                  <a:pt x="2871" y="2059"/>
                </a:lnTo>
                <a:lnTo>
                  <a:pt x="2933" y="2008"/>
                </a:lnTo>
                <a:lnTo>
                  <a:pt x="2995" y="1958"/>
                </a:lnTo>
                <a:lnTo>
                  <a:pt x="3058" y="1910"/>
                </a:lnTo>
                <a:lnTo>
                  <a:pt x="3122" y="1861"/>
                </a:lnTo>
                <a:lnTo>
                  <a:pt x="3185" y="1815"/>
                </a:lnTo>
                <a:lnTo>
                  <a:pt x="3251" y="1769"/>
                </a:lnTo>
                <a:lnTo>
                  <a:pt x="3316" y="1724"/>
                </a:lnTo>
                <a:lnTo>
                  <a:pt x="3381" y="1680"/>
                </a:lnTo>
                <a:lnTo>
                  <a:pt x="3447" y="1637"/>
                </a:lnTo>
                <a:lnTo>
                  <a:pt x="3513" y="1596"/>
                </a:lnTo>
                <a:lnTo>
                  <a:pt x="3581" y="1556"/>
                </a:lnTo>
                <a:lnTo>
                  <a:pt x="3649" y="1515"/>
                </a:lnTo>
                <a:lnTo>
                  <a:pt x="3717" y="1477"/>
                </a:lnTo>
                <a:lnTo>
                  <a:pt x="3787" y="1440"/>
                </a:lnTo>
                <a:lnTo>
                  <a:pt x="3857" y="1404"/>
                </a:lnTo>
                <a:lnTo>
                  <a:pt x="3926" y="1369"/>
                </a:lnTo>
                <a:lnTo>
                  <a:pt x="3996" y="1334"/>
                </a:lnTo>
                <a:lnTo>
                  <a:pt x="4069" y="1301"/>
                </a:lnTo>
                <a:lnTo>
                  <a:pt x="4140" y="1269"/>
                </a:lnTo>
                <a:lnTo>
                  <a:pt x="4212" y="1238"/>
                </a:lnTo>
                <a:lnTo>
                  <a:pt x="4285" y="1208"/>
                </a:lnTo>
                <a:lnTo>
                  <a:pt x="4359" y="1179"/>
                </a:lnTo>
                <a:lnTo>
                  <a:pt x="4432" y="1151"/>
                </a:lnTo>
                <a:lnTo>
                  <a:pt x="4507" y="1124"/>
                </a:lnTo>
                <a:lnTo>
                  <a:pt x="4582" y="1099"/>
                </a:lnTo>
                <a:lnTo>
                  <a:pt x="4658" y="1074"/>
                </a:lnTo>
                <a:lnTo>
                  <a:pt x="4734" y="1050"/>
                </a:lnTo>
                <a:lnTo>
                  <a:pt x="4811" y="1028"/>
                </a:lnTo>
                <a:lnTo>
                  <a:pt x="4888" y="1005"/>
                </a:lnTo>
                <a:lnTo>
                  <a:pt x="4966" y="985"/>
                </a:lnTo>
                <a:lnTo>
                  <a:pt x="5044" y="966"/>
                </a:lnTo>
                <a:lnTo>
                  <a:pt x="5123" y="947"/>
                </a:lnTo>
                <a:lnTo>
                  <a:pt x="5203" y="929"/>
                </a:lnTo>
                <a:lnTo>
                  <a:pt x="5283" y="914"/>
                </a:lnTo>
                <a:lnTo>
                  <a:pt x="5364" y="899"/>
                </a:lnTo>
                <a:lnTo>
                  <a:pt x="5445" y="884"/>
                </a:lnTo>
                <a:lnTo>
                  <a:pt x="5527" y="871"/>
                </a:lnTo>
                <a:lnTo>
                  <a:pt x="5609" y="858"/>
                </a:lnTo>
                <a:lnTo>
                  <a:pt x="5691" y="848"/>
                </a:lnTo>
                <a:lnTo>
                  <a:pt x="5775" y="837"/>
                </a:lnTo>
                <a:lnTo>
                  <a:pt x="5858" y="829"/>
                </a:lnTo>
                <a:lnTo>
                  <a:pt x="5944" y="820"/>
                </a:lnTo>
                <a:lnTo>
                  <a:pt x="6029" y="813"/>
                </a:lnTo>
                <a:lnTo>
                  <a:pt x="6114" y="809"/>
                </a:lnTo>
                <a:lnTo>
                  <a:pt x="6200" y="804"/>
                </a:lnTo>
                <a:lnTo>
                  <a:pt x="6287" y="799"/>
                </a:lnTo>
                <a:lnTo>
                  <a:pt x="6374" y="797"/>
                </a:lnTo>
                <a:lnTo>
                  <a:pt x="6462" y="796"/>
                </a:lnTo>
                <a:lnTo>
                  <a:pt x="6551" y="794"/>
                </a:lnTo>
                <a:lnTo>
                  <a:pt x="6646" y="796"/>
                </a:lnTo>
                <a:lnTo>
                  <a:pt x="6740" y="798"/>
                </a:lnTo>
                <a:lnTo>
                  <a:pt x="6835" y="801"/>
                </a:lnTo>
                <a:lnTo>
                  <a:pt x="6930" y="807"/>
                </a:lnTo>
                <a:lnTo>
                  <a:pt x="7023" y="815"/>
                </a:lnTo>
                <a:lnTo>
                  <a:pt x="7117" y="823"/>
                </a:lnTo>
                <a:lnTo>
                  <a:pt x="7210" y="833"/>
                </a:lnTo>
                <a:lnTo>
                  <a:pt x="7304" y="844"/>
                </a:lnTo>
                <a:lnTo>
                  <a:pt x="7396" y="858"/>
                </a:lnTo>
                <a:lnTo>
                  <a:pt x="7490" y="873"/>
                </a:lnTo>
                <a:lnTo>
                  <a:pt x="7581" y="889"/>
                </a:lnTo>
                <a:lnTo>
                  <a:pt x="7673" y="907"/>
                </a:lnTo>
                <a:lnTo>
                  <a:pt x="7765" y="926"/>
                </a:lnTo>
                <a:lnTo>
                  <a:pt x="7857" y="947"/>
                </a:lnTo>
                <a:lnTo>
                  <a:pt x="7948" y="970"/>
                </a:lnTo>
                <a:lnTo>
                  <a:pt x="8039" y="993"/>
                </a:lnTo>
                <a:lnTo>
                  <a:pt x="8129" y="1019"/>
                </a:lnTo>
                <a:lnTo>
                  <a:pt x="8219" y="1047"/>
                </a:lnTo>
                <a:lnTo>
                  <a:pt x="8309" y="1075"/>
                </a:lnTo>
                <a:lnTo>
                  <a:pt x="8399" y="1106"/>
                </a:lnTo>
                <a:lnTo>
                  <a:pt x="8489" y="1138"/>
                </a:lnTo>
                <a:lnTo>
                  <a:pt x="8577" y="1171"/>
                </a:lnTo>
                <a:lnTo>
                  <a:pt x="8666" y="1205"/>
                </a:lnTo>
                <a:lnTo>
                  <a:pt x="8755" y="1242"/>
                </a:lnTo>
                <a:lnTo>
                  <a:pt x="8843" y="1280"/>
                </a:lnTo>
                <a:lnTo>
                  <a:pt x="8931" y="1320"/>
                </a:lnTo>
                <a:lnTo>
                  <a:pt x="9019" y="1360"/>
                </a:lnTo>
                <a:lnTo>
                  <a:pt x="9107" y="1403"/>
                </a:lnTo>
                <a:lnTo>
                  <a:pt x="9193" y="1448"/>
                </a:lnTo>
                <a:lnTo>
                  <a:pt x="9281" y="1493"/>
                </a:lnTo>
                <a:lnTo>
                  <a:pt x="9367" y="1540"/>
                </a:lnTo>
                <a:lnTo>
                  <a:pt x="9453" y="1590"/>
                </a:lnTo>
                <a:lnTo>
                  <a:pt x="9539" y="1640"/>
                </a:lnTo>
                <a:lnTo>
                  <a:pt x="9623" y="1691"/>
                </a:lnTo>
                <a:lnTo>
                  <a:pt x="9704" y="1743"/>
                </a:lnTo>
                <a:lnTo>
                  <a:pt x="9786" y="1796"/>
                </a:lnTo>
                <a:lnTo>
                  <a:pt x="9867" y="1850"/>
                </a:lnTo>
                <a:lnTo>
                  <a:pt x="9945" y="1906"/>
                </a:lnTo>
                <a:lnTo>
                  <a:pt x="10022" y="1963"/>
                </a:lnTo>
                <a:lnTo>
                  <a:pt x="10097" y="2020"/>
                </a:lnTo>
                <a:lnTo>
                  <a:pt x="10172" y="2079"/>
                </a:lnTo>
                <a:lnTo>
                  <a:pt x="10244" y="2138"/>
                </a:lnTo>
                <a:lnTo>
                  <a:pt x="10316" y="2198"/>
                </a:lnTo>
                <a:lnTo>
                  <a:pt x="10386" y="2261"/>
                </a:lnTo>
                <a:lnTo>
                  <a:pt x="10455" y="2324"/>
                </a:lnTo>
                <a:lnTo>
                  <a:pt x="10522" y="2387"/>
                </a:lnTo>
                <a:lnTo>
                  <a:pt x="10589" y="2452"/>
                </a:lnTo>
                <a:lnTo>
                  <a:pt x="10653" y="2518"/>
                </a:lnTo>
                <a:lnTo>
                  <a:pt x="10715" y="2584"/>
                </a:lnTo>
                <a:lnTo>
                  <a:pt x="10778" y="2653"/>
                </a:lnTo>
                <a:lnTo>
                  <a:pt x="10838" y="2722"/>
                </a:lnTo>
                <a:lnTo>
                  <a:pt x="10896" y="2792"/>
                </a:lnTo>
                <a:lnTo>
                  <a:pt x="10954" y="2863"/>
                </a:lnTo>
                <a:lnTo>
                  <a:pt x="11011" y="2935"/>
                </a:lnTo>
                <a:lnTo>
                  <a:pt x="11066" y="3008"/>
                </a:lnTo>
                <a:lnTo>
                  <a:pt x="11119" y="3083"/>
                </a:lnTo>
                <a:lnTo>
                  <a:pt x="11171" y="3157"/>
                </a:lnTo>
                <a:lnTo>
                  <a:pt x="11222" y="3234"/>
                </a:lnTo>
                <a:lnTo>
                  <a:pt x="11270" y="3311"/>
                </a:lnTo>
                <a:lnTo>
                  <a:pt x="11319" y="3389"/>
                </a:lnTo>
                <a:lnTo>
                  <a:pt x="11365" y="3469"/>
                </a:lnTo>
                <a:lnTo>
                  <a:pt x="11410" y="3549"/>
                </a:lnTo>
                <a:lnTo>
                  <a:pt x="11454" y="3631"/>
                </a:lnTo>
                <a:lnTo>
                  <a:pt x="11495" y="3714"/>
                </a:lnTo>
                <a:lnTo>
                  <a:pt x="11505" y="3725"/>
                </a:lnTo>
                <a:lnTo>
                  <a:pt x="11515" y="3741"/>
                </a:lnTo>
                <a:lnTo>
                  <a:pt x="11530" y="3764"/>
                </a:lnTo>
                <a:lnTo>
                  <a:pt x="11545" y="3791"/>
                </a:lnTo>
                <a:lnTo>
                  <a:pt x="11562" y="3824"/>
                </a:lnTo>
                <a:lnTo>
                  <a:pt x="11581" y="3863"/>
                </a:lnTo>
                <a:lnTo>
                  <a:pt x="11626" y="3957"/>
                </a:lnTo>
                <a:lnTo>
                  <a:pt x="11655" y="4015"/>
                </a:lnTo>
                <a:lnTo>
                  <a:pt x="11685" y="4073"/>
                </a:lnTo>
                <a:lnTo>
                  <a:pt x="11713" y="4132"/>
                </a:lnTo>
                <a:lnTo>
                  <a:pt x="11740" y="4191"/>
                </a:lnTo>
                <a:lnTo>
                  <a:pt x="11768" y="4250"/>
                </a:lnTo>
                <a:lnTo>
                  <a:pt x="11794" y="4309"/>
                </a:lnTo>
                <a:lnTo>
                  <a:pt x="11818" y="4370"/>
                </a:lnTo>
                <a:lnTo>
                  <a:pt x="11842" y="4429"/>
                </a:lnTo>
                <a:lnTo>
                  <a:pt x="11866" y="4489"/>
                </a:lnTo>
                <a:lnTo>
                  <a:pt x="11888" y="4551"/>
                </a:lnTo>
                <a:lnTo>
                  <a:pt x="11911" y="4611"/>
                </a:lnTo>
                <a:lnTo>
                  <a:pt x="11931" y="4673"/>
                </a:lnTo>
                <a:lnTo>
                  <a:pt x="11951" y="4734"/>
                </a:lnTo>
                <a:lnTo>
                  <a:pt x="11970" y="4797"/>
                </a:lnTo>
                <a:lnTo>
                  <a:pt x="11989" y="4859"/>
                </a:lnTo>
                <a:lnTo>
                  <a:pt x="12007" y="4921"/>
                </a:lnTo>
                <a:lnTo>
                  <a:pt x="12023" y="4985"/>
                </a:lnTo>
                <a:lnTo>
                  <a:pt x="12040" y="5048"/>
                </a:lnTo>
                <a:lnTo>
                  <a:pt x="12054" y="5112"/>
                </a:lnTo>
                <a:lnTo>
                  <a:pt x="12069" y="5176"/>
                </a:lnTo>
                <a:lnTo>
                  <a:pt x="12082" y="5240"/>
                </a:lnTo>
                <a:lnTo>
                  <a:pt x="12095" y="5305"/>
                </a:lnTo>
                <a:lnTo>
                  <a:pt x="12107" y="5370"/>
                </a:lnTo>
                <a:lnTo>
                  <a:pt x="12118" y="5435"/>
                </a:lnTo>
                <a:lnTo>
                  <a:pt x="12129" y="5500"/>
                </a:lnTo>
                <a:lnTo>
                  <a:pt x="12138" y="5567"/>
                </a:lnTo>
                <a:lnTo>
                  <a:pt x="12146" y="5632"/>
                </a:lnTo>
                <a:lnTo>
                  <a:pt x="12155" y="5699"/>
                </a:lnTo>
                <a:lnTo>
                  <a:pt x="12161" y="5766"/>
                </a:lnTo>
                <a:lnTo>
                  <a:pt x="12168" y="5833"/>
                </a:lnTo>
                <a:lnTo>
                  <a:pt x="12172" y="5900"/>
                </a:lnTo>
                <a:lnTo>
                  <a:pt x="12177" y="5968"/>
                </a:lnTo>
                <a:close/>
                <a:moveTo>
                  <a:pt x="11804" y="8368"/>
                </a:moveTo>
                <a:lnTo>
                  <a:pt x="11804" y="8368"/>
                </a:lnTo>
                <a:lnTo>
                  <a:pt x="11824" y="8316"/>
                </a:lnTo>
                <a:lnTo>
                  <a:pt x="11843" y="8264"/>
                </a:lnTo>
                <a:lnTo>
                  <a:pt x="11862" y="8211"/>
                </a:lnTo>
                <a:lnTo>
                  <a:pt x="11880" y="8158"/>
                </a:lnTo>
                <a:lnTo>
                  <a:pt x="11914" y="8052"/>
                </a:lnTo>
                <a:lnTo>
                  <a:pt x="11946" y="7943"/>
                </a:lnTo>
                <a:lnTo>
                  <a:pt x="11975" y="7834"/>
                </a:lnTo>
                <a:lnTo>
                  <a:pt x="12002" y="7722"/>
                </a:lnTo>
                <a:lnTo>
                  <a:pt x="12026" y="7610"/>
                </a:lnTo>
                <a:lnTo>
                  <a:pt x="12047" y="7496"/>
                </a:lnTo>
                <a:lnTo>
                  <a:pt x="12066" y="7382"/>
                </a:lnTo>
                <a:lnTo>
                  <a:pt x="12082" y="7264"/>
                </a:lnTo>
                <a:lnTo>
                  <a:pt x="12097" y="7146"/>
                </a:lnTo>
                <a:lnTo>
                  <a:pt x="12109" y="7028"/>
                </a:lnTo>
                <a:lnTo>
                  <a:pt x="12117" y="6907"/>
                </a:lnTo>
                <a:lnTo>
                  <a:pt x="12124" y="6784"/>
                </a:lnTo>
                <a:lnTo>
                  <a:pt x="12127" y="6661"/>
                </a:lnTo>
                <a:lnTo>
                  <a:pt x="12129" y="6535"/>
                </a:lnTo>
                <a:lnTo>
                  <a:pt x="12127" y="6430"/>
                </a:lnTo>
                <a:lnTo>
                  <a:pt x="12125" y="6324"/>
                </a:lnTo>
                <a:lnTo>
                  <a:pt x="12122" y="6220"/>
                </a:lnTo>
                <a:lnTo>
                  <a:pt x="12116" y="6116"/>
                </a:lnTo>
                <a:lnTo>
                  <a:pt x="12109" y="6013"/>
                </a:lnTo>
                <a:lnTo>
                  <a:pt x="12099" y="5910"/>
                </a:lnTo>
                <a:lnTo>
                  <a:pt x="12088" y="5809"/>
                </a:lnTo>
                <a:lnTo>
                  <a:pt x="12077" y="5709"/>
                </a:lnTo>
                <a:lnTo>
                  <a:pt x="12064" y="5608"/>
                </a:lnTo>
                <a:lnTo>
                  <a:pt x="12048" y="5509"/>
                </a:lnTo>
                <a:lnTo>
                  <a:pt x="12030" y="5410"/>
                </a:lnTo>
                <a:lnTo>
                  <a:pt x="12013" y="5313"/>
                </a:lnTo>
                <a:lnTo>
                  <a:pt x="11991" y="5216"/>
                </a:lnTo>
                <a:lnTo>
                  <a:pt x="11970" y="5120"/>
                </a:lnTo>
                <a:lnTo>
                  <a:pt x="11946" y="5024"/>
                </a:lnTo>
                <a:lnTo>
                  <a:pt x="11921" y="4930"/>
                </a:lnTo>
                <a:lnTo>
                  <a:pt x="11895" y="4836"/>
                </a:lnTo>
                <a:lnTo>
                  <a:pt x="11867" y="4743"/>
                </a:lnTo>
                <a:lnTo>
                  <a:pt x="11836" y="4650"/>
                </a:lnTo>
                <a:lnTo>
                  <a:pt x="11805" y="4559"/>
                </a:lnTo>
                <a:lnTo>
                  <a:pt x="11772" y="4468"/>
                </a:lnTo>
                <a:lnTo>
                  <a:pt x="11737" y="4378"/>
                </a:lnTo>
                <a:lnTo>
                  <a:pt x="11701" y="4289"/>
                </a:lnTo>
                <a:lnTo>
                  <a:pt x="11663" y="4200"/>
                </a:lnTo>
                <a:lnTo>
                  <a:pt x="11623" y="4113"/>
                </a:lnTo>
                <a:lnTo>
                  <a:pt x="11582" y="4025"/>
                </a:lnTo>
                <a:lnTo>
                  <a:pt x="11539" y="3939"/>
                </a:lnTo>
                <a:lnTo>
                  <a:pt x="11495" y="3854"/>
                </a:lnTo>
                <a:lnTo>
                  <a:pt x="11449" y="3768"/>
                </a:lnTo>
                <a:lnTo>
                  <a:pt x="11402" y="3685"/>
                </a:lnTo>
                <a:lnTo>
                  <a:pt x="11352" y="3601"/>
                </a:lnTo>
                <a:lnTo>
                  <a:pt x="11301" y="3520"/>
                </a:lnTo>
                <a:lnTo>
                  <a:pt x="11259" y="3452"/>
                </a:lnTo>
                <a:lnTo>
                  <a:pt x="11216" y="3387"/>
                </a:lnTo>
                <a:lnTo>
                  <a:pt x="11171" y="3321"/>
                </a:lnTo>
                <a:lnTo>
                  <a:pt x="11126" y="3256"/>
                </a:lnTo>
                <a:lnTo>
                  <a:pt x="11079" y="3192"/>
                </a:lnTo>
                <a:lnTo>
                  <a:pt x="11031" y="3128"/>
                </a:lnTo>
                <a:lnTo>
                  <a:pt x="10982" y="3064"/>
                </a:lnTo>
                <a:lnTo>
                  <a:pt x="10932" y="3001"/>
                </a:lnTo>
                <a:lnTo>
                  <a:pt x="10880" y="2940"/>
                </a:lnTo>
                <a:lnTo>
                  <a:pt x="10828" y="2877"/>
                </a:lnTo>
                <a:lnTo>
                  <a:pt x="10773" y="2816"/>
                </a:lnTo>
                <a:lnTo>
                  <a:pt x="10719" y="2755"/>
                </a:lnTo>
                <a:lnTo>
                  <a:pt x="10662" y="2696"/>
                </a:lnTo>
                <a:lnTo>
                  <a:pt x="10605" y="2635"/>
                </a:lnTo>
                <a:lnTo>
                  <a:pt x="10546" y="2576"/>
                </a:lnTo>
                <a:lnTo>
                  <a:pt x="10487" y="2518"/>
                </a:lnTo>
                <a:lnTo>
                  <a:pt x="10425" y="2460"/>
                </a:lnTo>
                <a:lnTo>
                  <a:pt x="10364" y="2402"/>
                </a:lnTo>
                <a:lnTo>
                  <a:pt x="10301" y="2345"/>
                </a:lnTo>
                <a:lnTo>
                  <a:pt x="10236" y="2290"/>
                </a:lnTo>
                <a:lnTo>
                  <a:pt x="10171" y="2233"/>
                </a:lnTo>
                <a:lnTo>
                  <a:pt x="10103" y="2178"/>
                </a:lnTo>
                <a:lnTo>
                  <a:pt x="10036" y="2123"/>
                </a:lnTo>
                <a:lnTo>
                  <a:pt x="9967" y="2069"/>
                </a:lnTo>
                <a:lnTo>
                  <a:pt x="9896" y="2015"/>
                </a:lnTo>
                <a:lnTo>
                  <a:pt x="9825" y="1962"/>
                </a:lnTo>
                <a:lnTo>
                  <a:pt x="9753" y="1910"/>
                </a:lnTo>
                <a:lnTo>
                  <a:pt x="9678" y="1858"/>
                </a:lnTo>
                <a:lnTo>
                  <a:pt x="9604" y="1805"/>
                </a:lnTo>
                <a:lnTo>
                  <a:pt x="9528" y="1755"/>
                </a:lnTo>
                <a:lnTo>
                  <a:pt x="9450" y="1704"/>
                </a:lnTo>
                <a:lnTo>
                  <a:pt x="9372" y="1654"/>
                </a:lnTo>
                <a:lnTo>
                  <a:pt x="9286" y="1612"/>
                </a:lnTo>
                <a:lnTo>
                  <a:pt x="9201" y="1571"/>
                </a:lnTo>
                <a:lnTo>
                  <a:pt x="9116" y="1532"/>
                </a:lnTo>
                <a:lnTo>
                  <a:pt x="9032" y="1494"/>
                </a:lnTo>
                <a:lnTo>
                  <a:pt x="8949" y="1456"/>
                </a:lnTo>
                <a:lnTo>
                  <a:pt x="8866" y="1421"/>
                </a:lnTo>
                <a:lnTo>
                  <a:pt x="8785" y="1386"/>
                </a:lnTo>
                <a:lnTo>
                  <a:pt x="8703" y="1352"/>
                </a:lnTo>
                <a:lnTo>
                  <a:pt x="8622" y="1320"/>
                </a:lnTo>
                <a:lnTo>
                  <a:pt x="8542" y="1289"/>
                </a:lnTo>
                <a:lnTo>
                  <a:pt x="8463" y="1258"/>
                </a:lnTo>
                <a:lnTo>
                  <a:pt x="8383" y="1230"/>
                </a:lnTo>
                <a:lnTo>
                  <a:pt x="8305" y="1203"/>
                </a:lnTo>
                <a:lnTo>
                  <a:pt x="8228" y="1177"/>
                </a:lnTo>
                <a:lnTo>
                  <a:pt x="8151" y="1151"/>
                </a:lnTo>
                <a:lnTo>
                  <a:pt x="8074" y="1127"/>
                </a:lnTo>
                <a:lnTo>
                  <a:pt x="7999" y="1105"/>
                </a:lnTo>
                <a:lnTo>
                  <a:pt x="7924" y="1083"/>
                </a:lnTo>
                <a:lnTo>
                  <a:pt x="7849" y="1063"/>
                </a:lnTo>
                <a:lnTo>
                  <a:pt x="7776" y="1044"/>
                </a:lnTo>
                <a:lnTo>
                  <a:pt x="7703" y="1026"/>
                </a:lnTo>
                <a:lnTo>
                  <a:pt x="7630" y="1009"/>
                </a:lnTo>
                <a:lnTo>
                  <a:pt x="7558" y="993"/>
                </a:lnTo>
                <a:lnTo>
                  <a:pt x="7487" y="979"/>
                </a:lnTo>
                <a:lnTo>
                  <a:pt x="7416" y="966"/>
                </a:lnTo>
                <a:lnTo>
                  <a:pt x="7346" y="954"/>
                </a:lnTo>
                <a:lnTo>
                  <a:pt x="7276" y="944"/>
                </a:lnTo>
                <a:lnTo>
                  <a:pt x="7208" y="934"/>
                </a:lnTo>
                <a:lnTo>
                  <a:pt x="7140" y="926"/>
                </a:lnTo>
                <a:lnTo>
                  <a:pt x="7073" y="919"/>
                </a:lnTo>
                <a:lnTo>
                  <a:pt x="7007" y="913"/>
                </a:lnTo>
                <a:lnTo>
                  <a:pt x="6940" y="908"/>
                </a:lnTo>
                <a:lnTo>
                  <a:pt x="6854" y="903"/>
                </a:lnTo>
                <a:lnTo>
                  <a:pt x="6770" y="901"/>
                </a:lnTo>
                <a:lnTo>
                  <a:pt x="6685" y="897"/>
                </a:lnTo>
                <a:lnTo>
                  <a:pt x="6601" y="896"/>
                </a:lnTo>
                <a:lnTo>
                  <a:pt x="6517" y="896"/>
                </a:lnTo>
                <a:lnTo>
                  <a:pt x="6434" y="897"/>
                </a:lnTo>
                <a:lnTo>
                  <a:pt x="6351" y="899"/>
                </a:lnTo>
                <a:lnTo>
                  <a:pt x="6268" y="902"/>
                </a:lnTo>
                <a:lnTo>
                  <a:pt x="6186" y="906"/>
                </a:lnTo>
                <a:lnTo>
                  <a:pt x="6105" y="910"/>
                </a:lnTo>
                <a:lnTo>
                  <a:pt x="6023" y="916"/>
                </a:lnTo>
                <a:lnTo>
                  <a:pt x="5942" y="923"/>
                </a:lnTo>
                <a:lnTo>
                  <a:pt x="5862" y="932"/>
                </a:lnTo>
                <a:lnTo>
                  <a:pt x="5783" y="941"/>
                </a:lnTo>
                <a:lnTo>
                  <a:pt x="5702" y="951"/>
                </a:lnTo>
                <a:lnTo>
                  <a:pt x="5624" y="962"/>
                </a:lnTo>
                <a:lnTo>
                  <a:pt x="5545" y="974"/>
                </a:lnTo>
                <a:lnTo>
                  <a:pt x="5467" y="987"/>
                </a:lnTo>
                <a:lnTo>
                  <a:pt x="5388" y="1003"/>
                </a:lnTo>
                <a:lnTo>
                  <a:pt x="5311" y="1018"/>
                </a:lnTo>
                <a:lnTo>
                  <a:pt x="5235" y="1035"/>
                </a:lnTo>
                <a:lnTo>
                  <a:pt x="5158" y="1051"/>
                </a:lnTo>
                <a:lnTo>
                  <a:pt x="5082" y="1070"/>
                </a:lnTo>
                <a:lnTo>
                  <a:pt x="5006" y="1090"/>
                </a:lnTo>
                <a:lnTo>
                  <a:pt x="4930" y="1110"/>
                </a:lnTo>
                <a:lnTo>
                  <a:pt x="4856" y="1133"/>
                </a:lnTo>
                <a:lnTo>
                  <a:pt x="4781" y="1155"/>
                </a:lnTo>
                <a:lnTo>
                  <a:pt x="4707" y="1179"/>
                </a:lnTo>
                <a:lnTo>
                  <a:pt x="4633" y="1204"/>
                </a:lnTo>
                <a:lnTo>
                  <a:pt x="4560" y="1230"/>
                </a:lnTo>
                <a:lnTo>
                  <a:pt x="4486" y="1257"/>
                </a:lnTo>
                <a:lnTo>
                  <a:pt x="4414" y="1286"/>
                </a:lnTo>
                <a:lnTo>
                  <a:pt x="4342" y="1314"/>
                </a:lnTo>
                <a:lnTo>
                  <a:pt x="4271" y="1345"/>
                </a:lnTo>
                <a:lnTo>
                  <a:pt x="4200" y="1376"/>
                </a:lnTo>
                <a:lnTo>
                  <a:pt x="4129" y="1409"/>
                </a:lnTo>
                <a:lnTo>
                  <a:pt x="4059" y="1442"/>
                </a:lnTo>
                <a:lnTo>
                  <a:pt x="3989" y="1476"/>
                </a:lnTo>
                <a:lnTo>
                  <a:pt x="3919" y="1512"/>
                </a:lnTo>
                <a:lnTo>
                  <a:pt x="3851" y="1549"/>
                </a:lnTo>
                <a:lnTo>
                  <a:pt x="3782" y="1585"/>
                </a:lnTo>
                <a:lnTo>
                  <a:pt x="3713" y="1624"/>
                </a:lnTo>
                <a:lnTo>
                  <a:pt x="3646" y="1665"/>
                </a:lnTo>
                <a:lnTo>
                  <a:pt x="3578" y="1705"/>
                </a:lnTo>
                <a:lnTo>
                  <a:pt x="3511" y="1746"/>
                </a:lnTo>
                <a:lnTo>
                  <a:pt x="3445" y="1790"/>
                </a:lnTo>
                <a:lnTo>
                  <a:pt x="3378" y="1834"/>
                </a:lnTo>
                <a:lnTo>
                  <a:pt x="3313" y="1879"/>
                </a:lnTo>
                <a:lnTo>
                  <a:pt x="3247" y="1924"/>
                </a:lnTo>
                <a:lnTo>
                  <a:pt x="3183" y="1971"/>
                </a:lnTo>
                <a:lnTo>
                  <a:pt x="3118" y="2020"/>
                </a:lnTo>
                <a:lnTo>
                  <a:pt x="3054" y="2068"/>
                </a:lnTo>
                <a:lnTo>
                  <a:pt x="2990" y="2119"/>
                </a:lnTo>
                <a:lnTo>
                  <a:pt x="2927" y="2170"/>
                </a:lnTo>
                <a:lnTo>
                  <a:pt x="2865" y="2222"/>
                </a:lnTo>
                <a:lnTo>
                  <a:pt x="2802" y="2275"/>
                </a:lnTo>
                <a:lnTo>
                  <a:pt x="2740" y="2330"/>
                </a:lnTo>
                <a:lnTo>
                  <a:pt x="2679" y="2386"/>
                </a:lnTo>
                <a:lnTo>
                  <a:pt x="2617" y="2442"/>
                </a:lnTo>
                <a:lnTo>
                  <a:pt x="2557" y="2500"/>
                </a:lnTo>
                <a:lnTo>
                  <a:pt x="2497" y="2558"/>
                </a:lnTo>
                <a:lnTo>
                  <a:pt x="2437" y="2619"/>
                </a:lnTo>
                <a:lnTo>
                  <a:pt x="2378" y="2679"/>
                </a:lnTo>
                <a:lnTo>
                  <a:pt x="2319" y="2741"/>
                </a:lnTo>
                <a:lnTo>
                  <a:pt x="2276" y="2787"/>
                </a:lnTo>
                <a:lnTo>
                  <a:pt x="2234" y="2833"/>
                </a:lnTo>
                <a:lnTo>
                  <a:pt x="2192" y="2879"/>
                </a:lnTo>
                <a:lnTo>
                  <a:pt x="2152" y="2927"/>
                </a:lnTo>
                <a:lnTo>
                  <a:pt x="2112" y="2974"/>
                </a:lnTo>
                <a:lnTo>
                  <a:pt x="2073" y="3021"/>
                </a:lnTo>
                <a:lnTo>
                  <a:pt x="2034" y="3070"/>
                </a:lnTo>
                <a:lnTo>
                  <a:pt x="1996" y="3118"/>
                </a:lnTo>
                <a:lnTo>
                  <a:pt x="1958" y="3167"/>
                </a:lnTo>
                <a:lnTo>
                  <a:pt x="1921" y="3217"/>
                </a:lnTo>
                <a:lnTo>
                  <a:pt x="1886" y="3266"/>
                </a:lnTo>
                <a:lnTo>
                  <a:pt x="1850" y="3316"/>
                </a:lnTo>
                <a:lnTo>
                  <a:pt x="1816" y="3367"/>
                </a:lnTo>
                <a:lnTo>
                  <a:pt x="1782" y="3418"/>
                </a:lnTo>
                <a:lnTo>
                  <a:pt x="1748" y="3470"/>
                </a:lnTo>
                <a:lnTo>
                  <a:pt x="1715" y="3521"/>
                </a:lnTo>
                <a:lnTo>
                  <a:pt x="1683" y="3573"/>
                </a:lnTo>
                <a:lnTo>
                  <a:pt x="1653" y="3626"/>
                </a:lnTo>
                <a:lnTo>
                  <a:pt x="1622" y="3678"/>
                </a:lnTo>
                <a:lnTo>
                  <a:pt x="1592" y="3732"/>
                </a:lnTo>
                <a:lnTo>
                  <a:pt x="1563" y="3786"/>
                </a:lnTo>
                <a:lnTo>
                  <a:pt x="1534" y="3841"/>
                </a:lnTo>
                <a:lnTo>
                  <a:pt x="1506" y="3895"/>
                </a:lnTo>
                <a:lnTo>
                  <a:pt x="1478" y="3949"/>
                </a:lnTo>
                <a:lnTo>
                  <a:pt x="1452" y="4005"/>
                </a:lnTo>
                <a:lnTo>
                  <a:pt x="1426" y="4061"/>
                </a:lnTo>
                <a:lnTo>
                  <a:pt x="1402" y="4116"/>
                </a:lnTo>
                <a:lnTo>
                  <a:pt x="1377" y="4173"/>
                </a:lnTo>
                <a:lnTo>
                  <a:pt x="1353" y="4230"/>
                </a:lnTo>
                <a:lnTo>
                  <a:pt x="1329" y="4287"/>
                </a:lnTo>
                <a:lnTo>
                  <a:pt x="1307" y="4345"/>
                </a:lnTo>
                <a:lnTo>
                  <a:pt x="1286" y="4403"/>
                </a:lnTo>
                <a:lnTo>
                  <a:pt x="1264" y="4461"/>
                </a:lnTo>
                <a:lnTo>
                  <a:pt x="1243" y="4520"/>
                </a:lnTo>
                <a:lnTo>
                  <a:pt x="1224" y="4579"/>
                </a:lnTo>
                <a:lnTo>
                  <a:pt x="1204" y="4640"/>
                </a:lnTo>
                <a:lnTo>
                  <a:pt x="1186" y="4699"/>
                </a:lnTo>
                <a:lnTo>
                  <a:pt x="1168" y="4759"/>
                </a:lnTo>
                <a:lnTo>
                  <a:pt x="1151" y="4821"/>
                </a:lnTo>
                <a:lnTo>
                  <a:pt x="1134" y="4882"/>
                </a:lnTo>
                <a:lnTo>
                  <a:pt x="1119" y="4944"/>
                </a:lnTo>
                <a:lnTo>
                  <a:pt x="1103" y="5005"/>
                </a:lnTo>
                <a:lnTo>
                  <a:pt x="1089" y="5068"/>
                </a:lnTo>
                <a:lnTo>
                  <a:pt x="1075" y="5131"/>
                </a:lnTo>
                <a:lnTo>
                  <a:pt x="1062" y="5194"/>
                </a:lnTo>
                <a:lnTo>
                  <a:pt x="1050" y="5258"/>
                </a:lnTo>
                <a:lnTo>
                  <a:pt x="1038" y="5322"/>
                </a:lnTo>
                <a:lnTo>
                  <a:pt x="1026" y="5385"/>
                </a:lnTo>
                <a:lnTo>
                  <a:pt x="1016" y="5451"/>
                </a:lnTo>
                <a:lnTo>
                  <a:pt x="1006" y="5516"/>
                </a:lnTo>
                <a:lnTo>
                  <a:pt x="998" y="5582"/>
                </a:lnTo>
                <a:lnTo>
                  <a:pt x="988" y="5647"/>
                </a:lnTo>
                <a:lnTo>
                  <a:pt x="981" y="5715"/>
                </a:lnTo>
                <a:lnTo>
                  <a:pt x="974" y="5781"/>
                </a:lnTo>
                <a:lnTo>
                  <a:pt x="962" y="5916"/>
                </a:lnTo>
                <a:lnTo>
                  <a:pt x="953" y="6052"/>
                </a:lnTo>
                <a:lnTo>
                  <a:pt x="946" y="6189"/>
                </a:lnTo>
                <a:lnTo>
                  <a:pt x="942" y="6329"/>
                </a:lnTo>
                <a:lnTo>
                  <a:pt x="940" y="6470"/>
                </a:lnTo>
                <a:lnTo>
                  <a:pt x="942" y="6601"/>
                </a:lnTo>
                <a:lnTo>
                  <a:pt x="946" y="6733"/>
                </a:lnTo>
                <a:lnTo>
                  <a:pt x="953" y="6863"/>
                </a:lnTo>
                <a:lnTo>
                  <a:pt x="962" y="6992"/>
                </a:lnTo>
                <a:lnTo>
                  <a:pt x="968" y="7056"/>
                </a:lnTo>
                <a:lnTo>
                  <a:pt x="975" y="7120"/>
                </a:lnTo>
                <a:lnTo>
                  <a:pt x="983" y="7184"/>
                </a:lnTo>
                <a:lnTo>
                  <a:pt x="991" y="7248"/>
                </a:lnTo>
                <a:lnTo>
                  <a:pt x="999" y="7310"/>
                </a:lnTo>
                <a:lnTo>
                  <a:pt x="1009" y="7374"/>
                </a:lnTo>
                <a:lnTo>
                  <a:pt x="1019" y="7437"/>
                </a:lnTo>
                <a:lnTo>
                  <a:pt x="1030" y="7500"/>
                </a:lnTo>
                <a:lnTo>
                  <a:pt x="1042" y="7563"/>
                </a:lnTo>
                <a:lnTo>
                  <a:pt x="1054" y="7625"/>
                </a:lnTo>
                <a:lnTo>
                  <a:pt x="1067" y="7688"/>
                </a:lnTo>
                <a:lnTo>
                  <a:pt x="1080" y="7750"/>
                </a:lnTo>
                <a:lnTo>
                  <a:pt x="1094" y="7812"/>
                </a:lnTo>
                <a:lnTo>
                  <a:pt x="1109" y="7874"/>
                </a:lnTo>
                <a:lnTo>
                  <a:pt x="1125" y="7936"/>
                </a:lnTo>
                <a:lnTo>
                  <a:pt x="1141" y="7997"/>
                </a:lnTo>
                <a:lnTo>
                  <a:pt x="1159" y="8059"/>
                </a:lnTo>
                <a:lnTo>
                  <a:pt x="1177" y="8119"/>
                </a:lnTo>
                <a:lnTo>
                  <a:pt x="1194" y="8179"/>
                </a:lnTo>
                <a:lnTo>
                  <a:pt x="1213" y="8241"/>
                </a:lnTo>
                <a:lnTo>
                  <a:pt x="1233" y="8301"/>
                </a:lnTo>
                <a:lnTo>
                  <a:pt x="1254" y="8362"/>
                </a:lnTo>
                <a:lnTo>
                  <a:pt x="1275" y="8421"/>
                </a:lnTo>
                <a:lnTo>
                  <a:pt x="1297" y="8481"/>
                </a:lnTo>
                <a:lnTo>
                  <a:pt x="1342" y="8599"/>
                </a:lnTo>
                <a:lnTo>
                  <a:pt x="1389" y="8715"/>
                </a:lnTo>
                <a:lnTo>
                  <a:pt x="1437" y="8828"/>
                </a:lnTo>
                <a:lnTo>
                  <a:pt x="1488" y="8941"/>
                </a:lnTo>
                <a:lnTo>
                  <a:pt x="1540" y="9051"/>
                </a:lnTo>
                <a:lnTo>
                  <a:pt x="1596" y="9159"/>
                </a:lnTo>
                <a:lnTo>
                  <a:pt x="1651" y="9265"/>
                </a:lnTo>
                <a:lnTo>
                  <a:pt x="1711" y="9369"/>
                </a:lnTo>
                <a:lnTo>
                  <a:pt x="1771" y="9471"/>
                </a:lnTo>
                <a:lnTo>
                  <a:pt x="1835" y="9572"/>
                </a:lnTo>
                <a:lnTo>
                  <a:pt x="1899" y="9671"/>
                </a:lnTo>
                <a:lnTo>
                  <a:pt x="1966" y="9767"/>
                </a:lnTo>
                <a:lnTo>
                  <a:pt x="2035" y="9862"/>
                </a:lnTo>
                <a:lnTo>
                  <a:pt x="2106" y="9955"/>
                </a:lnTo>
                <a:lnTo>
                  <a:pt x="2179" y="10046"/>
                </a:lnTo>
                <a:lnTo>
                  <a:pt x="2254" y="10135"/>
                </a:lnTo>
                <a:lnTo>
                  <a:pt x="2331" y="10223"/>
                </a:lnTo>
                <a:lnTo>
                  <a:pt x="2410" y="10308"/>
                </a:lnTo>
                <a:lnTo>
                  <a:pt x="2491" y="10391"/>
                </a:lnTo>
                <a:lnTo>
                  <a:pt x="2573" y="10473"/>
                </a:lnTo>
                <a:lnTo>
                  <a:pt x="2659" y="10552"/>
                </a:lnTo>
                <a:lnTo>
                  <a:pt x="2746" y="10630"/>
                </a:lnTo>
                <a:lnTo>
                  <a:pt x="2835" y="10706"/>
                </a:lnTo>
                <a:lnTo>
                  <a:pt x="2926" y="10780"/>
                </a:lnTo>
                <a:lnTo>
                  <a:pt x="3020" y="10851"/>
                </a:lnTo>
                <a:lnTo>
                  <a:pt x="3116" y="10923"/>
                </a:lnTo>
                <a:lnTo>
                  <a:pt x="3213" y="10990"/>
                </a:lnTo>
                <a:lnTo>
                  <a:pt x="3312" y="11056"/>
                </a:lnTo>
                <a:lnTo>
                  <a:pt x="3413" y="11121"/>
                </a:lnTo>
                <a:lnTo>
                  <a:pt x="3517" y="11184"/>
                </a:lnTo>
                <a:lnTo>
                  <a:pt x="3622" y="11245"/>
                </a:lnTo>
                <a:lnTo>
                  <a:pt x="3729" y="11303"/>
                </a:lnTo>
                <a:lnTo>
                  <a:pt x="3801" y="11342"/>
                </a:lnTo>
                <a:lnTo>
                  <a:pt x="3873" y="11380"/>
                </a:lnTo>
                <a:lnTo>
                  <a:pt x="3945" y="11417"/>
                </a:lnTo>
                <a:lnTo>
                  <a:pt x="4019" y="11453"/>
                </a:lnTo>
                <a:lnTo>
                  <a:pt x="4091" y="11488"/>
                </a:lnTo>
                <a:lnTo>
                  <a:pt x="4164" y="11522"/>
                </a:lnTo>
                <a:lnTo>
                  <a:pt x="4237" y="11555"/>
                </a:lnTo>
                <a:lnTo>
                  <a:pt x="4310" y="11587"/>
                </a:lnTo>
                <a:lnTo>
                  <a:pt x="4383" y="11617"/>
                </a:lnTo>
                <a:lnTo>
                  <a:pt x="4457" y="11647"/>
                </a:lnTo>
                <a:lnTo>
                  <a:pt x="4530" y="11677"/>
                </a:lnTo>
                <a:lnTo>
                  <a:pt x="4605" y="11704"/>
                </a:lnTo>
                <a:lnTo>
                  <a:pt x="4678" y="11731"/>
                </a:lnTo>
                <a:lnTo>
                  <a:pt x="4753" y="11757"/>
                </a:lnTo>
                <a:lnTo>
                  <a:pt x="4826" y="11782"/>
                </a:lnTo>
                <a:lnTo>
                  <a:pt x="4901" y="11806"/>
                </a:lnTo>
                <a:lnTo>
                  <a:pt x="4975" y="11828"/>
                </a:lnTo>
                <a:lnTo>
                  <a:pt x="5050" y="11851"/>
                </a:lnTo>
                <a:lnTo>
                  <a:pt x="5126" y="11871"/>
                </a:lnTo>
                <a:lnTo>
                  <a:pt x="5200" y="11891"/>
                </a:lnTo>
                <a:lnTo>
                  <a:pt x="5275" y="11910"/>
                </a:lnTo>
                <a:lnTo>
                  <a:pt x="5351" y="11928"/>
                </a:lnTo>
                <a:lnTo>
                  <a:pt x="5426" y="11944"/>
                </a:lnTo>
                <a:lnTo>
                  <a:pt x="5502" y="11960"/>
                </a:lnTo>
                <a:lnTo>
                  <a:pt x="5578" y="11974"/>
                </a:lnTo>
                <a:lnTo>
                  <a:pt x="5654" y="11988"/>
                </a:lnTo>
                <a:lnTo>
                  <a:pt x="5729" y="12001"/>
                </a:lnTo>
                <a:lnTo>
                  <a:pt x="5806" y="12013"/>
                </a:lnTo>
                <a:lnTo>
                  <a:pt x="5882" y="12024"/>
                </a:lnTo>
                <a:lnTo>
                  <a:pt x="5959" y="12033"/>
                </a:lnTo>
                <a:lnTo>
                  <a:pt x="6036" y="12041"/>
                </a:lnTo>
                <a:lnTo>
                  <a:pt x="6113" y="12048"/>
                </a:lnTo>
                <a:lnTo>
                  <a:pt x="5820" y="11471"/>
                </a:lnTo>
                <a:lnTo>
                  <a:pt x="5461" y="10759"/>
                </a:lnTo>
                <a:lnTo>
                  <a:pt x="4540" y="8935"/>
                </a:lnTo>
                <a:lnTo>
                  <a:pt x="4503" y="8930"/>
                </a:lnTo>
                <a:lnTo>
                  <a:pt x="4459" y="8922"/>
                </a:lnTo>
                <a:lnTo>
                  <a:pt x="4406" y="8912"/>
                </a:lnTo>
                <a:lnTo>
                  <a:pt x="4346" y="8899"/>
                </a:lnTo>
                <a:lnTo>
                  <a:pt x="4200" y="8865"/>
                </a:lnTo>
                <a:lnTo>
                  <a:pt x="4021" y="8822"/>
                </a:lnTo>
                <a:lnTo>
                  <a:pt x="3942" y="8803"/>
                </a:lnTo>
                <a:lnTo>
                  <a:pt x="3866" y="8787"/>
                </a:lnTo>
                <a:lnTo>
                  <a:pt x="3794" y="8773"/>
                </a:lnTo>
                <a:lnTo>
                  <a:pt x="3725" y="8761"/>
                </a:lnTo>
                <a:lnTo>
                  <a:pt x="3660" y="8752"/>
                </a:lnTo>
                <a:lnTo>
                  <a:pt x="3599" y="8745"/>
                </a:lnTo>
                <a:lnTo>
                  <a:pt x="3541" y="8742"/>
                </a:lnTo>
                <a:lnTo>
                  <a:pt x="3486" y="8741"/>
                </a:lnTo>
                <a:lnTo>
                  <a:pt x="3421" y="8742"/>
                </a:lnTo>
                <a:lnTo>
                  <a:pt x="3356" y="8745"/>
                </a:lnTo>
                <a:lnTo>
                  <a:pt x="3292" y="8750"/>
                </a:lnTo>
                <a:lnTo>
                  <a:pt x="3227" y="8757"/>
                </a:lnTo>
                <a:lnTo>
                  <a:pt x="3155" y="8765"/>
                </a:lnTo>
                <a:lnTo>
                  <a:pt x="3068" y="8774"/>
                </a:lnTo>
                <a:lnTo>
                  <a:pt x="2969" y="8781"/>
                </a:lnTo>
                <a:lnTo>
                  <a:pt x="2854" y="8789"/>
                </a:lnTo>
                <a:lnTo>
                  <a:pt x="2720" y="8803"/>
                </a:lnTo>
                <a:lnTo>
                  <a:pt x="2610" y="8814"/>
                </a:lnTo>
                <a:lnTo>
                  <a:pt x="2526" y="8820"/>
                </a:lnTo>
                <a:lnTo>
                  <a:pt x="2492" y="8821"/>
                </a:lnTo>
                <a:lnTo>
                  <a:pt x="2465" y="8822"/>
                </a:lnTo>
                <a:lnTo>
                  <a:pt x="2412" y="8821"/>
                </a:lnTo>
                <a:lnTo>
                  <a:pt x="2364" y="8818"/>
                </a:lnTo>
                <a:lnTo>
                  <a:pt x="2315" y="8813"/>
                </a:lnTo>
                <a:lnTo>
                  <a:pt x="2270" y="8807"/>
                </a:lnTo>
                <a:lnTo>
                  <a:pt x="2227" y="8797"/>
                </a:lnTo>
                <a:lnTo>
                  <a:pt x="2185" y="8788"/>
                </a:lnTo>
                <a:lnTo>
                  <a:pt x="2145" y="8775"/>
                </a:lnTo>
                <a:lnTo>
                  <a:pt x="2108" y="8761"/>
                </a:lnTo>
                <a:lnTo>
                  <a:pt x="2073" y="8745"/>
                </a:lnTo>
                <a:lnTo>
                  <a:pt x="2038" y="8726"/>
                </a:lnTo>
                <a:lnTo>
                  <a:pt x="2008" y="8706"/>
                </a:lnTo>
                <a:lnTo>
                  <a:pt x="1978" y="8685"/>
                </a:lnTo>
                <a:lnTo>
                  <a:pt x="1951" y="8661"/>
                </a:lnTo>
                <a:lnTo>
                  <a:pt x="1926" y="8635"/>
                </a:lnTo>
                <a:lnTo>
                  <a:pt x="1902" y="8608"/>
                </a:lnTo>
                <a:lnTo>
                  <a:pt x="1881" y="8578"/>
                </a:lnTo>
                <a:lnTo>
                  <a:pt x="1863" y="8565"/>
                </a:lnTo>
                <a:lnTo>
                  <a:pt x="1845" y="8551"/>
                </a:lnTo>
                <a:lnTo>
                  <a:pt x="1828" y="8535"/>
                </a:lnTo>
                <a:lnTo>
                  <a:pt x="1811" y="8516"/>
                </a:lnTo>
                <a:lnTo>
                  <a:pt x="1795" y="8496"/>
                </a:lnTo>
                <a:lnTo>
                  <a:pt x="1778" y="8474"/>
                </a:lnTo>
                <a:lnTo>
                  <a:pt x="1763" y="8451"/>
                </a:lnTo>
                <a:lnTo>
                  <a:pt x="1747" y="8425"/>
                </a:lnTo>
                <a:lnTo>
                  <a:pt x="1732" y="8397"/>
                </a:lnTo>
                <a:lnTo>
                  <a:pt x="1718" y="8369"/>
                </a:lnTo>
                <a:lnTo>
                  <a:pt x="1703" y="8338"/>
                </a:lnTo>
                <a:lnTo>
                  <a:pt x="1689" y="8305"/>
                </a:lnTo>
                <a:lnTo>
                  <a:pt x="1676" y="8271"/>
                </a:lnTo>
                <a:lnTo>
                  <a:pt x="1663" y="8235"/>
                </a:lnTo>
                <a:lnTo>
                  <a:pt x="1650" y="8197"/>
                </a:lnTo>
                <a:lnTo>
                  <a:pt x="1638" y="8157"/>
                </a:lnTo>
                <a:lnTo>
                  <a:pt x="1628" y="8124"/>
                </a:lnTo>
                <a:lnTo>
                  <a:pt x="1617" y="8091"/>
                </a:lnTo>
                <a:lnTo>
                  <a:pt x="1605" y="8061"/>
                </a:lnTo>
                <a:lnTo>
                  <a:pt x="1593" y="8031"/>
                </a:lnTo>
                <a:lnTo>
                  <a:pt x="1580" y="8004"/>
                </a:lnTo>
                <a:lnTo>
                  <a:pt x="1567" y="7978"/>
                </a:lnTo>
                <a:lnTo>
                  <a:pt x="1554" y="7953"/>
                </a:lnTo>
                <a:lnTo>
                  <a:pt x="1540" y="7930"/>
                </a:lnTo>
                <a:lnTo>
                  <a:pt x="1526" y="7908"/>
                </a:lnTo>
                <a:lnTo>
                  <a:pt x="1512" y="7888"/>
                </a:lnTo>
                <a:lnTo>
                  <a:pt x="1496" y="7870"/>
                </a:lnTo>
                <a:lnTo>
                  <a:pt x="1480" y="7853"/>
                </a:lnTo>
                <a:lnTo>
                  <a:pt x="1463" y="7837"/>
                </a:lnTo>
                <a:lnTo>
                  <a:pt x="1447" y="7823"/>
                </a:lnTo>
                <a:lnTo>
                  <a:pt x="1429" y="7811"/>
                </a:lnTo>
                <a:lnTo>
                  <a:pt x="1411" y="7801"/>
                </a:lnTo>
                <a:lnTo>
                  <a:pt x="1398" y="7785"/>
                </a:lnTo>
                <a:lnTo>
                  <a:pt x="1386" y="7769"/>
                </a:lnTo>
                <a:lnTo>
                  <a:pt x="1374" y="7752"/>
                </a:lnTo>
                <a:lnTo>
                  <a:pt x="1362" y="7736"/>
                </a:lnTo>
                <a:lnTo>
                  <a:pt x="1352" y="7718"/>
                </a:lnTo>
                <a:lnTo>
                  <a:pt x="1342" y="7699"/>
                </a:lnTo>
                <a:lnTo>
                  <a:pt x="1333" y="7680"/>
                </a:lnTo>
                <a:lnTo>
                  <a:pt x="1323" y="7661"/>
                </a:lnTo>
                <a:lnTo>
                  <a:pt x="1315" y="7641"/>
                </a:lnTo>
                <a:lnTo>
                  <a:pt x="1308" y="7621"/>
                </a:lnTo>
                <a:lnTo>
                  <a:pt x="1301" y="7599"/>
                </a:lnTo>
                <a:lnTo>
                  <a:pt x="1294" y="7578"/>
                </a:lnTo>
                <a:lnTo>
                  <a:pt x="1282" y="7533"/>
                </a:lnTo>
                <a:lnTo>
                  <a:pt x="1273" y="7486"/>
                </a:lnTo>
                <a:lnTo>
                  <a:pt x="1265" y="7437"/>
                </a:lnTo>
                <a:lnTo>
                  <a:pt x="1261" y="7385"/>
                </a:lnTo>
                <a:lnTo>
                  <a:pt x="1258" y="7332"/>
                </a:lnTo>
                <a:lnTo>
                  <a:pt x="1258" y="7276"/>
                </a:lnTo>
                <a:lnTo>
                  <a:pt x="1261" y="7217"/>
                </a:lnTo>
                <a:lnTo>
                  <a:pt x="1265" y="7158"/>
                </a:lnTo>
                <a:lnTo>
                  <a:pt x="1273" y="7095"/>
                </a:lnTo>
                <a:lnTo>
                  <a:pt x="1281" y="7030"/>
                </a:lnTo>
                <a:lnTo>
                  <a:pt x="1290" y="6965"/>
                </a:lnTo>
                <a:lnTo>
                  <a:pt x="1299" y="6903"/>
                </a:lnTo>
                <a:lnTo>
                  <a:pt x="1304" y="6843"/>
                </a:lnTo>
                <a:lnTo>
                  <a:pt x="1309" y="6785"/>
                </a:lnTo>
                <a:lnTo>
                  <a:pt x="1313" y="6730"/>
                </a:lnTo>
                <a:lnTo>
                  <a:pt x="1314" y="6677"/>
                </a:lnTo>
                <a:lnTo>
                  <a:pt x="1315" y="6626"/>
                </a:lnTo>
                <a:lnTo>
                  <a:pt x="1314" y="6578"/>
                </a:lnTo>
                <a:lnTo>
                  <a:pt x="1310" y="6531"/>
                </a:lnTo>
                <a:lnTo>
                  <a:pt x="1307" y="6489"/>
                </a:lnTo>
                <a:lnTo>
                  <a:pt x="1301" y="6447"/>
                </a:lnTo>
                <a:lnTo>
                  <a:pt x="1293" y="6408"/>
                </a:lnTo>
                <a:lnTo>
                  <a:pt x="1284" y="6372"/>
                </a:lnTo>
                <a:lnTo>
                  <a:pt x="1274" y="6337"/>
                </a:lnTo>
                <a:lnTo>
                  <a:pt x="1262" y="6305"/>
                </a:lnTo>
                <a:lnTo>
                  <a:pt x="1249" y="6276"/>
                </a:lnTo>
                <a:lnTo>
                  <a:pt x="1334" y="6155"/>
                </a:lnTo>
                <a:lnTo>
                  <a:pt x="1419" y="6035"/>
                </a:lnTo>
                <a:lnTo>
                  <a:pt x="1505" y="5918"/>
                </a:lnTo>
                <a:lnTo>
                  <a:pt x="1589" y="5803"/>
                </a:lnTo>
                <a:lnTo>
                  <a:pt x="1673" y="5692"/>
                </a:lnTo>
                <a:lnTo>
                  <a:pt x="1755" y="5582"/>
                </a:lnTo>
                <a:lnTo>
                  <a:pt x="1838" y="5474"/>
                </a:lnTo>
                <a:lnTo>
                  <a:pt x="1920" y="5369"/>
                </a:lnTo>
                <a:lnTo>
                  <a:pt x="2002" y="5266"/>
                </a:lnTo>
                <a:lnTo>
                  <a:pt x="2083" y="5165"/>
                </a:lnTo>
                <a:lnTo>
                  <a:pt x="2164" y="5067"/>
                </a:lnTo>
                <a:lnTo>
                  <a:pt x="2243" y="4971"/>
                </a:lnTo>
                <a:lnTo>
                  <a:pt x="2323" y="4878"/>
                </a:lnTo>
                <a:lnTo>
                  <a:pt x="2402" y="4785"/>
                </a:lnTo>
                <a:lnTo>
                  <a:pt x="2480" y="4696"/>
                </a:lnTo>
                <a:lnTo>
                  <a:pt x="2558" y="4610"/>
                </a:lnTo>
                <a:lnTo>
                  <a:pt x="2635" y="4525"/>
                </a:lnTo>
                <a:lnTo>
                  <a:pt x="2712" y="4443"/>
                </a:lnTo>
                <a:lnTo>
                  <a:pt x="2788" y="4364"/>
                </a:lnTo>
                <a:lnTo>
                  <a:pt x="2863" y="4286"/>
                </a:lnTo>
                <a:lnTo>
                  <a:pt x="2939" y="4210"/>
                </a:lnTo>
                <a:lnTo>
                  <a:pt x="3014" y="4138"/>
                </a:lnTo>
                <a:lnTo>
                  <a:pt x="3087" y="4067"/>
                </a:lnTo>
                <a:lnTo>
                  <a:pt x="3161" y="3999"/>
                </a:lnTo>
                <a:lnTo>
                  <a:pt x="3234" y="3933"/>
                </a:lnTo>
                <a:lnTo>
                  <a:pt x="3306" y="3869"/>
                </a:lnTo>
                <a:lnTo>
                  <a:pt x="3378" y="3807"/>
                </a:lnTo>
                <a:lnTo>
                  <a:pt x="3449" y="3748"/>
                </a:lnTo>
                <a:lnTo>
                  <a:pt x="3520" y="3691"/>
                </a:lnTo>
                <a:lnTo>
                  <a:pt x="3590" y="3637"/>
                </a:lnTo>
                <a:lnTo>
                  <a:pt x="3660" y="3585"/>
                </a:lnTo>
                <a:lnTo>
                  <a:pt x="3729" y="3535"/>
                </a:lnTo>
                <a:lnTo>
                  <a:pt x="3910" y="3421"/>
                </a:lnTo>
                <a:lnTo>
                  <a:pt x="4095" y="3309"/>
                </a:lnTo>
                <a:lnTo>
                  <a:pt x="4117" y="3294"/>
                </a:lnTo>
                <a:lnTo>
                  <a:pt x="4138" y="3279"/>
                </a:lnTo>
                <a:lnTo>
                  <a:pt x="4160" y="3263"/>
                </a:lnTo>
                <a:lnTo>
                  <a:pt x="4179" y="3246"/>
                </a:lnTo>
                <a:lnTo>
                  <a:pt x="4198" y="3230"/>
                </a:lnTo>
                <a:lnTo>
                  <a:pt x="4214" y="3212"/>
                </a:lnTo>
                <a:lnTo>
                  <a:pt x="4231" y="3194"/>
                </a:lnTo>
                <a:lnTo>
                  <a:pt x="4246" y="3175"/>
                </a:lnTo>
                <a:lnTo>
                  <a:pt x="4260" y="3155"/>
                </a:lnTo>
                <a:lnTo>
                  <a:pt x="4273" y="3135"/>
                </a:lnTo>
                <a:lnTo>
                  <a:pt x="4285" y="3114"/>
                </a:lnTo>
                <a:lnTo>
                  <a:pt x="4296" y="3092"/>
                </a:lnTo>
                <a:lnTo>
                  <a:pt x="4306" y="3071"/>
                </a:lnTo>
                <a:lnTo>
                  <a:pt x="4315" y="3047"/>
                </a:lnTo>
                <a:lnTo>
                  <a:pt x="4323" y="3025"/>
                </a:lnTo>
                <a:lnTo>
                  <a:pt x="4329" y="3000"/>
                </a:lnTo>
                <a:lnTo>
                  <a:pt x="4379" y="2940"/>
                </a:lnTo>
                <a:lnTo>
                  <a:pt x="4430" y="2879"/>
                </a:lnTo>
                <a:lnTo>
                  <a:pt x="4483" y="2819"/>
                </a:lnTo>
                <a:lnTo>
                  <a:pt x="4538" y="2758"/>
                </a:lnTo>
                <a:lnTo>
                  <a:pt x="4594" y="2698"/>
                </a:lnTo>
                <a:lnTo>
                  <a:pt x="4653" y="2638"/>
                </a:lnTo>
                <a:lnTo>
                  <a:pt x="4714" y="2577"/>
                </a:lnTo>
                <a:lnTo>
                  <a:pt x="4775" y="2518"/>
                </a:lnTo>
                <a:lnTo>
                  <a:pt x="4839" y="2458"/>
                </a:lnTo>
                <a:lnTo>
                  <a:pt x="4904" y="2399"/>
                </a:lnTo>
                <a:lnTo>
                  <a:pt x="4972" y="2339"/>
                </a:lnTo>
                <a:lnTo>
                  <a:pt x="5040" y="2280"/>
                </a:lnTo>
                <a:lnTo>
                  <a:pt x="5111" y="2221"/>
                </a:lnTo>
                <a:lnTo>
                  <a:pt x="5184" y="2162"/>
                </a:lnTo>
                <a:lnTo>
                  <a:pt x="5258" y="2103"/>
                </a:lnTo>
                <a:lnTo>
                  <a:pt x="5335" y="2043"/>
                </a:lnTo>
                <a:lnTo>
                  <a:pt x="5396" y="2007"/>
                </a:lnTo>
                <a:lnTo>
                  <a:pt x="5457" y="1971"/>
                </a:lnTo>
                <a:lnTo>
                  <a:pt x="5519" y="1937"/>
                </a:lnTo>
                <a:lnTo>
                  <a:pt x="5581" y="1904"/>
                </a:lnTo>
                <a:lnTo>
                  <a:pt x="5644" y="1872"/>
                </a:lnTo>
                <a:lnTo>
                  <a:pt x="5707" y="1841"/>
                </a:lnTo>
                <a:lnTo>
                  <a:pt x="5771" y="1813"/>
                </a:lnTo>
                <a:lnTo>
                  <a:pt x="5835" y="1784"/>
                </a:lnTo>
                <a:lnTo>
                  <a:pt x="5900" y="1757"/>
                </a:lnTo>
                <a:lnTo>
                  <a:pt x="5965" y="1732"/>
                </a:lnTo>
                <a:lnTo>
                  <a:pt x="6030" y="1707"/>
                </a:lnTo>
                <a:lnTo>
                  <a:pt x="6096" y="1685"/>
                </a:lnTo>
                <a:lnTo>
                  <a:pt x="6163" y="1663"/>
                </a:lnTo>
                <a:lnTo>
                  <a:pt x="6229" y="1643"/>
                </a:lnTo>
                <a:lnTo>
                  <a:pt x="6296" y="1623"/>
                </a:lnTo>
                <a:lnTo>
                  <a:pt x="6364" y="1605"/>
                </a:lnTo>
                <a:lnTo>
                  <a:pt x="6432" y="1589"/>
                </a:lnTo>
                <a:lnTo>
                  <a:pt x="6501" y="1573"/>
                </a:lnTo>
                <a:lnTo>
                  <a:pt x="6570" y="1559"/>
                </a:lnTo>
                <a:lnTo>
                  <a:pt x="6640" y="1547"/>
                </a:lnTo>
                <a:lnTo>
                  <a:pt x="6709" y="1536"/>
                </a:lnTo>
                <a:lnTo>
                  <a:pt x="6779" y="1525"/>
                </a:lnTo>
                <a:lnTo>
                  <a:pt x="6850" y="1517"/>
                </a:lnTo>
                <a:lnTo>
                  <a:pt x="6921" y="1508"/>
                </a:lnTo>
                <a:lnTo>
                  <a:pt x="6994" y="1502"/>
                </a:lnTo>
                <a:lnTo>
                  <a:pt x="7066" y="1496"/>
                </a:lnTo>
                <a:lnTo>
                  <a:pt x="7138" y="1493"/>
                </a:lnTo>
                <a:lnTo>
                  <a:pt x="7211" y="1491"/>
                </a:lnTo>
                <a:lnTo>
                  <a:pt x="7285" y="1489"/>
                </a:lnTo>
                <a:lnTo>
                  <a:pt x="7358" y="1488"/>
                </a:lnTo>
                <a:lnTo>
                  <a:pt x="7433" y="1489"/>
                </a:lnTo>
                <a:lnTo>
                  <a:pt x="7507" y="1492"/>
                </a:lnTo>
                <a:lnTo>
                  <a:pt x="7583" y="1496"/>
                </a:lnTo>
                <a:lnTo>
                  <a:pt x="7659" y="1501"/>
                </a:lnTo>
                <a:lnTo>
                  <a:pt x="7733" y="1507"/>
                </a:lnTo>
                <a:lnTo>
                  <a:pt x="7808" y="1514"/>
                </a:lnTo>
                <a:lnTo>
                  <a:pt x="7883" y="1524"/>
                </a:lnTo>
                <a:lnTo>
                  <a:pt x="7956" y="1533"/>
                </a:lnTo>
                <a:lnTo>
                  <a:pt x="8029" y="1545"/>
                </a:lnTo>
                <a:lnTo>
                  <a:pt x="8103" y="1558"/>
                </a:lnTo>
                <a:lnTo>
                  <a:pt x="8175" y="1571"/>
                </a:lnTo>
                <a:lnTo>
                  <a:pt x="8247" y="1586"/>
                </a:lnTo>
                <a:lnTo>
                  <a:pt x="8318" y="1603"/>
                </a:lnTo>
                <a:lnTo>
                  <a:pt x="8389" y="1621"/>
                </a:lnTo>
                <a:lnTo>
                  <a:pt x="8460" y="1640"/>
                </a:lnTo>
                <a:lnTo>
                  <a:pt x="8531" y="1661"/>
                </a:lnTo>
                <a:lnTo>
                  <a:pt x="8601" y="1682"/>
                </a:lnTo>
                <a:lnTo>
                  <a:pt x="8671" y="1705"/>
                </a:lnTo>
                <a:lnTo>
                  <a:pt x="8740" y="1730"/>
                </a:lnTo>
                <a:lnTo>
                  <a:pt x="8808" y="1755"/>
                </a:lnTo>
                <a:lnTo>
                  <a:pt x="8877" y="1782"/>
                </a:lnTo>
                <a:lnTo>
                  <a:pt x="8946" y="1809"/>
                </a:lnTo>
                <a:lnTo>
                  <a:pt x="9013" y="1839"/>
                </a:lnTo>
                <a:lnTo>
                  <a:pt x="9079" y="1869"/>
                </a:lnTo>
                <a:lnTo>
                  <a:pt x="9147" y="1901"/>
                </a:lnTo>
                <a:lnTo>
                  <a:pt x="9213" y="1934"/>
                </a:lnTo>
                <a:lnTo>
                  <a:pt x="9278" y="1969"/>
                </a:lnTo>
                <a:lnTo>
                  <a:pt x="9344" y="2004"/>
                </a:lnTo>
                <a:lnTo>
                  <a:pt x="9410" y="2042"/>
                </a:lnTo>
                <a:lnTo>
                  <a:pt x="9474" y="2080"/>
                </a:lnTo>
                <a:lnTo>
                  <a:pt x="9539" y="2119"/>
                </a:lnTo>
                <a:lnTo>
                  <a:pt x="9603" y="2161"/>
                </a:lnTo>
                <a:lnTo>
                  <a:pt x="9665" y="2203"/>
                </a:lnTo>
                <a:lnTo>
                  <a:pt x="9729" y="2246"/>
                </a:lnTo>
                <a:lnTo>
                  <a:pt x="9791" y="2291"/>
                </a:lnTo>
                <a:lnTo>
                  <a:pt x="9852" y="2336"/>
                </a:lnTo>
                <a:lnTo>
                  <a:pt x="9913" y="2382"/>
                </a:lnTo>
                <a:lnTo>
                  <a:pt x="9972" y="2429"/>
                </a:lnTo>
                <a:lnTo>
                  <a:pt x="10031" y="2477"/>
                </a:lnTo>
                <a:lnTo>
                  <a:pt x="10089" y="2525"/>
                </a:lnTo>
                <a:lnTo>
                  <a:pt x="10145" y="2575"/>
                </a:lnTo>
                <a:lnTo>
                  <a:pt x="10200" y="2625"/>
                </a:lnTo>
                <a:lnTo>
                  <a:pt x="10256" y="2676"/>
                </a:lnTo>
                <a:lnTo>
                  <a:pt x="10309" y="2728"/>
                </a:lnTo>
                <a:lnTo>
                  <a:pt x="10362" y="2780"/>
                </a:lnTo>
                <a:lnTo>
                  <a:pt x="10415" y="2833"/>
                </a:lnTo>
                <a:lnTo>
                  <a:pt x="10465" y="2887"/>
                </a:lnTo>
                <a:lnTo>
                  <a:pt x="10515" y="2943"/>
                </a:lnTo>
                <a:lnTo>
                  <a:pt x="10564" y="2999"/>
                </a:lnTo>
                <a:lnTo>
                  <a:pt x="10612" y="3054"/>
                </a:lnTo>
                <a:lnTo>
                  <a:pt x="10660" y="3112"/>
                </a:lnTo>
                <a:lnTo>
                  <a:pt x="10706" y="3170"/>
                </a:lnTo>
                <a:lnTo>
                  <a:pt x="10751" y="3230"/>
                </a:lnTo>
                <a:lnTo>
                  <a:pt x="10795" y="3290"/>
                </a:lnTo>
                <a:lnTo>
                  <a:pt x="10838" y="3350"/>
                </a:lnTo>
                <a:lnTo>
                  <a:pt x="10881" y="3412"/>
                </a:lnTo>
                <a:lnTo>
                  <a:pt x="10922" y="3474"/>
                </a:lnTo>
                <a:lnTo>
                  <a:pt x="10963" y="3537"/>
                </a:lnTo>
                <a:lnTo>
                  <a:pt x="11003" y="3600"/>
                </a:lnTo>
                <a:lnTo>
                  <a:pt x="11041" y="3665"/>
                </a:lnTo>
                <a:lnTo>
                  <a:pt x="11079" y="3730"/>
                </a:lnTo>
                <a:lnTo>
                  <a:pt x="11115" y="3797"/>
                </a:lnTo>
                <a:lnTo>
                  <a:pt x="11151" y="3864"/>
                </a:lnTo>
                <a:lnTo>
                  <a:pt x="11186" y="3932"/>
                </a:lnTo>
                <a:lnTo>
                  <a:pt x="11220" y="4002"/>
                </a:lnTo>
                <a:lnTo>
                  <a:pt x="11253" y="4070"/>
                </a:lnTo>
                <a:lnTo>
                  <a:pt x="11274" y="4118"/>
                </a:lnTo>
                <a:lnTo>
                  <a:pt x="11294" y="4165"/>
                </a:lnTo>
                <a:lnTo>
                  <a:pt x="11313" y="4212"/>
                </a:lnTo>
                <a:lnTo>
                  <a:pt x="11332" y="4260"/>
                </a:lnTo>
                <a:lnTo>
                  <a:pt x="11351" y="4308"/>
                </a:lnTo>
                <a:lnTo>
                  <a:pt x="11369" y="4356"/>
                </a:lnTo>
                <a:lnTo>
                  <a:pt x="11385" y="4405"/>
                </a:lnTo>
                <a:lnTo>
                  <a:pt x="11402" y="4454"/>
                </a:lnTo>
                <a:lnTo>
                  <a:pt x="11417" y="4504"/>
                </a:lnTo>
                <a:lnTo>
                  <a:pt x="11433" y="4553"/>
                </a:lnTo>
                <a:lnTo>
                  <a:pt x="11447" y="4603"/>
                </a:lnTo>
                <a:lnTo>
                  <a:pt x="11460" y="4653"/>
                </a:lnTo>
                <a:lnTo>
                  <a:pt x="11473" y="4704"/>
                </a:lnTo>
                <a:lnTo>
                  <a:pt x="11486" y="4754"/>
                </a:lnTo>
                <a:lnTo>
                  <a:pt x="11497" y="4805"/>
                </a:lnTo>
                <a:lnTo>
                  <a:pt x="11508" y="4857"/>
                </a:lnTo>
                <a:lnTo>
                  <a:pt x="11518" y="4908"/>
                </a:lnTo>
                <a:lnTo>
                  <a:pt x="11528" y="4962"/>
                </a:lnTo>
                <a:lnTo>
                  <a:pt x="11545" y="5066"/>
                </a:lnTo>
                <a:lnTo>
                  <a:pt x="11560" y="5172"/>
                </a:lnTo>
                <a:lnTo>
                  <a:pt x="11572" y="5281"/>
                </a:lnTo>
                <a:lnTo>
                  <a:pt x="11582" y="5390"/>
                </a:lnTo>
                <a:lnTo>
                  <a:pt x="11588" y="5500"/>
                </a:lnTo>
                <a:lnTo>
                  <a:pt x="11592" y="5612"/>
                </a:lnTo>
                <a:lnTo>
                  <a:pt x="11594" y="5724"/>
                </a:lnTo>
                <a:lnTo>
                  <a:pt x="11592" y="5793"/>
                </a:lnTo>
                <a:lnTo>
                  <a:pt x="11591" y="5859"/>
                </a:lnTo>
                <a:lnTo>
                  <a:pt x="11589" y="5925"/>
                </a:lnTo>
                <a:lnTo>
                  <a:pt x="11585" y="5992"/>
                </a:lnTo>
                <a:lnTo>
                  <a:pt x="11582" y="6058"/>
                </a:lnTo>
                <a:lnTo>
                  <a:pt x="11576" y="6122"/>
                </a:lnTo>
                <a:lnTo>
                  <a:pt x="11570" y="6187"/>
                </a:lnTo>
                <a:lnTo>
                  <a:pt x="11563" y="6251"/>
                </a:lnTo>
                <a:lnTo>
                  <a:pt x="11555" y="6314"/>
                </a:lnTo>
                <a:lnTo>
                  <a:pt x="11546" y="6376"/>
                </a:lnTo>
                <a:lnTo>
                  <a:pt x="11536" y="6439"/>
                </a:lnTo>
                <a:lnTo>
                  <a:pt x="11525" y="6501"/>
                </a:lnTo>
                <a:lnTo>
                  <a:pt x="11513" y="6562"/>
                </a:lnTo>
                <a:lnTo>
                  <a:pt x="11500" y="6623"/>
                </a:lnTo>
                <a:lnTo>
                  <a:pt x="11486" y="6683"/>
                </a:lnTo>
                <a:lnTo>
                  <a:pt x="11472" y="6742"/>
                </a:lnTo>
                <a:lnTo>
                  <a:pt x="11456" y="6801"/>
                </a:lnTo>
                <a:lnTo>
                  <a:pt x="11440" y="6859"/>
                </a:lnTo>
                <a:lnTo>
                  <a:pt x="11422" y="6917"/>
                </a:lnTo>
                <a:lnTo>
                  <a:pt x="11403" y="6975"/>
                </a:lnTo>
                <a:lnTo>
                  <a:pt x="11384" y="7032"/>
                </a:lnTo>
                <a:lnTo>
                  <a:pt x="11363" y="7088"/>
                </a:lnTo>
                <a:lnTo>
                  <a:pt x="11341" y="7144"/>
                </a:lnTo>
                <a:lnTo>
                  <a:pt x="11319" y="7199"/>
                </a:lnTo>
                <a:lnTo>
                  <a:pt x="11296" y="7254"/>
                </a:lnTo>
                <a:lnTo>
                  <a:pt x="11272" y="7308"/>
                </a:lnTo>
                <a:lnTo>
                  <a:pt x="11247" y="7361"/>
                </a:lnTo>
                <a:lnTo>
                  <a:pt x="11221" y="7415"/>
                </a:lnTo>
                <a:lnTo>
                  <a:pt x="11193" y="7467"/>
                </a:lnTo>
                <a:lnTo>
                  <a:pt x="11165" y="7519"/>
                </a:lnTo>
                <a:lnTo>
                  <a:pt x="11137" y="7571"/>
                </a:lnTo>
                <a:lnTo>
                  <a:pt x="11107" y="7622"/>
                </a:lnTo>
                <a:lnTo>
                  <a:pt x="11804" y="8368"/>
                </a:lnTo>
                <a:close/>
                <a:moveTo>
                  <a:pt x="10151" y="10704"/>
                </a:moveTo>
                <a:lnTo>
                  <a:pt x="10151" y="10704"/>
                </a:lnTo>
                <a:lnTo>
                  <a:pt x="10033" y="10547"/>
                </a:lnTo>
                <a:lnTo>
                  <a:pt x="9901" y="10373"/>
                </a:lnTo>
                <a:lnTo>
                  <a:pt x="9591" y="9970"/>
                </a:lnTo>
                <a:lnTo>
                  <a:pt x="9220" y="9490"/>
                </a:lnTo>
                <a:lnTo>
                  <a:pt x="8788" y="8935"/>
                </a:lnTo>
                <a:lnTo>
                  <a:pt x="8706" y="8942"/>
                </a:lnTo>
                <a:lnTo>
                  <a:pt x="8626" y="8948"/>
                </a:lnTo>
                <a:lnTo>
                  <a:pt x="8545" y="8950"/>
                </a:lnTo>
                <a:lnTo>
                  <a:pt x="8464" y="8951"/>
                </a:lnTo>
                <a:lnTo>
                  <a:pt x="8408" y="8951"/>
                </a:lnTo>
                <a:lnTo>
                  <a:pt x="8354" y="8950"/>
                </a:lnTo>
                <a:lnTo>
                  <a:pt x="8299" y="8948"/>
                </a:lnTo>
                <a:lnTo>
                  <a:pt x="8246" y="8944"/>
                </a:lnTo>
                <a:lnTo>
                  <a:pt x="8193" y="8941"/>
                </a:lnTo>
                <a:lnTo>
                  <a:pt x="8139" y="8936"/>
                </a:lnTo>
                <a:lnTo>
                  <a:pt x="8086" y="8930"/>
                </a:lnTo>
                <a:lnTo>
                  <a:pt x="8034" y="8924"/>
                </a:lnTo>
                <a:lnTo>
                  <a:pt x="7981" y="8917"/>
                </a:lnTo>
                <a:lnTo>
                  <a:pt x="7930" y="8909"/>
                </a:lnTo>
                <a:lnTo>
                  <a:pt x="7878" y="8899"/>
                </a:lnTo>
                <a:lnTo>
                  <a:pt x="7827" y="8890"/>
                </a:lnTo>
                <a:lnTo>
                  <a:pt x="7776" y="8879"/>
                </a:lnTo>
                <a:lnTo>
                  <a:pt x="7726" y="8867"/>
                </a:lnTo>
                <a:lnTo>
                  <a:pt x="7677" y="8855"/>
                </a:lnTo>
                <a:lnTo>
                  <a:pt x="7627" y="8842"/>
                </a:lnTo>
                <a:lnTo>
                  <a:pt x="7577" y="8828"/>
                </a:lnTo>
                <a:lnTo>
                  <a:pt x="7529" y="8813"/>
                </a:lnTo>
                <a:lnTo>
                  <a:pt x="7480" y="8797"/>
                </a:lnTo>
                <a:lnTo>
                  <a:pt x="7432" y="8781"/>
                </a:lnTo>
                <a:lnTo>
                  <a:pt x="7384" y="8763"/>
                </a:lnTo>
                <a:lnTo>
                  <a:pt x="7337" y="8744"/>
                </a:lnTo>
                <a:lnTo>
                  <a:pt x="7289" y="8725"/>
                </a:lnTo>
                <a:lnTo>
                  <a:pt x="7243" y="8705"/>
                </a:lnTo>
                <a:lnTo>
                  <a:pt x="7197" y="8684"/>
                </a:lnTo>
                <a:lnTo>
                  <a:pt x="7151" y="8662"/>
                </a:lnTo>
                <a:lnTo>
                  <a:pt x="7105" y="8640"/>
                </a:lnTo>
                <a:lnTo>
                  <a:pt x="7060" y="8616"/>
                </a:lnTo>
                <a:lnTo>
                  <a:pt x="7015" y="8591"/>
                </a:lnTo>
                <a:lnTo>
                  <a:pt x="6971" y="8567"/>
                </a:lnTo>
                <a:lnTo>
                  <a:pt x="6927" y="8541"/>
                </a:lnTo>
                <a:lnTo>
                  <a:pt x="6883" y="8513"/>
                </a:lnTo>
                <a:lnTo>
                  <a:pt x="6840" y="8486"/>
                </a:lnTo>
                <a:lnTo>
                  <a:pt x="6797" y="8458"/>
                </a:lnTo>
                <a:lnTo>
                  <a:pt x="6754" y="8428"/>
                </a:lnTo>
                <a:lnTo>
                  <a:pt x="6712" y="8397"/>
                </a:lnTo>
                <a:lnTo>
                  <a:pt x="6669" y="8367"/>
                </a:lnTo>
                <a:lnTo>
                  <a:pt x="6628" y="8335"/>
                </a:lnTo>
                <a:lnTo>
                  <a:pt x="6586" y="8301"/>
                </a:lnTo>
                <a:lnTo>
                  <a:pt x="6546" y="8267"/>
                </a:lnTo>
                <a:lnTo>
                  <a:pt x="6506" y="8233"/>
                </a:lnTo>
                <a:lnTo>
                  <a:pt x="6466" y="8197"/>
                </a:lnTo>
                <a:lnTo>
                  <a:pt x="6425" y="8161"/>
                </a:lnTo>
                <a:lnTo>
                  <a:pt x="6386" y="8124"/>
                </a:lnTo>
                <a:lnTo>
                  <a:pt x="6347" y="8086"/>
                </a:lnTo>
                <a:lnTo>
                  <a:pt x="6308" y="8047"/>
                </a:lnTo>
                <a:lnTo>
                  <a:pt x="6270" y="8007"/>
                </a:lnTo>
                <a:lnTo>
                  <a:pt x="6232" y="7966"/>
                </a:lnTo>
                <a:lnTo>
                  <a:pt x="6195" y="7925"/>
                </a:lnTo>
                <a:lnTo>
                  <a:pt x="6158" y="7882"/>
                </a:lnTo>
                <a:lnTo>
                  <a:pt x="6121" y="7840"/>
                </a:lnTo>
                <a:lnTo>
                  <a:pt x="6084" y="7796"/>
                </a:lnTo>
                <a:lnTo>
                  <a:pt x="6048" y="7751"/>
                </a:lnTo>
                <a:lnTo>
                  <a:pt x="6012" y="7705"/>
                </a:lnTo>
                <a:lnTo>
                  <a:pt x="5977" y="7659"/>
                </a:lnTo>
                <a:lnTo>
                  <a:pt x="5942" y="7611"/>
                </a:lnTo>
                <a:lnTo>
                  <a:pt x="5908" y="7563"/>
                </a:lnTo>
                <a:lnTo>
                  <a:pt x="5874" y="7513"/>
                </a:lnTo>
                <a:lnTo>
                  <a:pt x="5839" y="7463"/>
                </a:lnTo>
                <a:lnTo>
                  <a:pt x="5806" y="7412"/>
                </a:lnTo>
                <a:lnTo>
                  <a:pt x="5773" y="7360"/>
                </a:lnTo>
                <a:lnTo>
                  <a:pt x="5740" y="7308"/>
                </a:lnTo>
                <a:lnTo>
                  <a:pt x="5707" y="7255"/>
                </a:lnTo>
                <a:lnTo>
                  <a:pt x="5675" y="7200"/>
                </a:lnTo>
                <a:lnTo>
                  <a:pt x="5664" y="7133"/>
                </a:lnTo>
                <a:lnTo>
                  <a:pt x="5656" y="7069"/>
                </a:lnTo>
                <a:lnTo>
                  <a:pt x="5649" y="7009"/>
                </a:lnTo>
                <a:lnTo>
                  <a:pt x="5644" y="6952"/>
                </a:lnTo>
                <a:lnTo>
                  <a:pt x="5643" y="6899"/>
                </a:lnTo>
                <a:lnTo>
                  <a:pt x="5643" y="6849"/>
                </a:lnTo>
                <a:lnTo>
                  <a:pt x="5645" y="6801"/>
                </a:lnTo>
                <a:lnTo>
                  <a:pt x="5651" y="6759"/>
                </a:lnTo>
                <a:lnTo>
                  <a:pt x="5654" y="6737"/>
                </a:lnTo>
                <a:lnTo>
                  <a:pt x="5658" y="6719"/>
                </a:lnTo>
                <a:lnTo>
                  <a:pt x="5662" y="6700"/>
                </a:lnTo>
                <a:lnTo>
                  <a:pt x="5668" y="6682"/>
                </a:lnTo>
                <a:lnTo>
                  <a:pt x="5673" y="6665"/>
                </a:lnTo>
                <a:lnTo>
                  <a:pt x="5680" y="6649"/>
                </a:lnTo>
                <a:lnTo>
                  <a:pt x="5686" y="6634"/>
                </a:lnTo>
                <a:lnTo>
                  <a:pt x="5693" y="6619"/>
                </a:lnTo>
                <a:lnTo>
                  <a:pt x="5701" y="6606"/>
                </a:lnTo>
                <a:lnTo>
                  <a:pt x="5709" y="6593"/>
                </a:lnTo>
                <a:lnTo>
                  <a:pt x="5719" y="6581"/>
                </a:lnTo>
                <a:lnTo>
                  <a:pt x="5728" y="6571"/>
                </a:lnTo>
                <a:lnTo>
                  <a:pt x="5739" y="6561"/>
                </a:lnTo>
                <a:lnTo>
                  <a:pt x="5749" y="6552"/>
                </a:lnTo>
                <a:lnTo>
                  <a:pt x="5760" y="6543"/>
                </a:lnTo>
                <a:lnTo>
                  <a:pt x="5772" y="6535"/>
                </a:lnTo>
                <a:lnTo>
                  <a:pt x="5787" y="6536"/>
                </a:lnTo>
                <a:lnTo>
                  <a:pt x="5802" y="6537"/>
                </a:lnTo>
                <a:lnTo>
                  <a:pt x="5818" y="6540"/>
                </a:lnTo>
                <a:lnTo>
                  <a:pt x="5833" y="6542"/>
                </a:lnTo>
                <a:lnTo>
                  <a:pt x="5869" y="6552"/>
                </a:lnTo>
                <a:lnTo>
                  <a:pt x="5906" y="6563"/>
                </a:lnTo>
                <a:lnTo>
                  <a:pt x="5946" y="6580"/>
                </a:lnTo>
                <a:lnTo>
                  <a:pt x="5989" y="6599"/>
                </a:lnTo>
                <a:lnTo>
                  <a:pt x="6034" y="6623"/>
                </a:lnTo>
                <a:lnTo>
                  <a:pt x="6081" y="6649"/>
                </a:lnTo>
                <a:lnTo>
                  <a:pt x="6118" y="6722"/>
                </a:lnTo>
                <a:lnTo>
                  <a:pt x="6157" y="6792"/>
                </a:lnTo>
                <a:lnTo>
                  <a:pt x="6197" y="6861"/>
                </a:lnTo>
                <a:lnTo>
                  <a:pt x="6238" y="6927"/>
                </a:lnTo>
                <a:lnTo>
                  <a:pt x="6281" y="6992"/>
                </a:lnTo>
                <a:lnTo>
                  <a:pt x="6326" y="7054"/>
                </a:lnTo>
                <a:lnTo>
                  <a:pt x="6372" y="7113"/>
                </a:lnTo>
                <a:lnTo>
                  <a:pt x="6419" y="7171"/>
                </a:lnTo>
                <a:lnTo>
                  <a:pt x="6468" y="7226"/>
                </a:lnTo>
                <a:lnTo>
                  <a:pt x="6518" y="7280"/>
                </a:lnTo>
                <a:lnTo>
                  <a:pt x="6570" y="7331"/>
                </a:lnTo>
                <a:lnTo>
                  <a:pt x="6623" y="7379"/>
                </a:lnTo>
                <a:lnTo>
                  <a:pt x="6677" y="7427"/>
                </a:lnTo>
                <a:lnTo>
                  <a:pt x="6734" y="7470"/>
                </a:lnTo>
                <a:lnTo>
                  <a:pt x="6791" y="7513"/>
                </a:lnTo>
                <a:lnTo>
                  <a:pt x="6850" y="7553"/>
                </a:lnTo>
                <a:lnTo>
                  <a:pt x="6911" y="7591"/>
                </a:lnTo>
                <a:lnTo>
                  <a:pt x="6973" y="7627"/>
                </a:lnTo>
                <a:lnTo>
                  <a:pt x="7036" y="7660"/>
                </a:lnTo>
                <a:lnTo>
                  <a:pt x="7101" y="7692"/>
                </a:lnTo>
                <a:lnTo>
                  <a:pt x="7168" y="7721"/>
                </a:lnTo>
                <a:lnTo>
                  <a:pt x="7236" y="7747"/>
                </a:lnTo>
                <a:lnTo>
                  <a:pt x="7305" y="7772"/>
                </a:lnTo>
                <a:lnTo>
                  <a:pt x="7376" y="7795"/>
                </a:lnTo>
                <a:lnTo>
                  <a:pt x="7448" y="7816"/>
                </a:lnTo>
                <a:lnTo>
                  <a:pt x="7522" y="7834"/>
                </a:lnTo>
                <a:lnTo>
                  <a:pt x="7596" y="7850"/>
                </a:lnTo>
                <a:lnTo>
                  <a:pt x="7673" y="7863"/>
                </a:lnTo>
                <a:lnTo>
                  <a:pt x="7751" y="7875"/>
                </a:lnTo>
                <a:lnTo>
                  <a:pt x="7830" y="7885"/>
                </a:lnTo>
                <a:lnTo>
                  <a:pt x="7911" y="7892"/>
                </a:lnTo>
                <a:lnTo>
                  <a:pt x="7994" y="7898"/>
                </a:lnTo>
                <a:lnTo>
                  <a:pt x="7939" y="7833"/>
                </a:lnTo>
                <a:lnTo>
                  <a:pt x="7883" y="7763"/>
                </a:lnTo>
                <a:lnTo>
                  <a:pt x="7823" y="7688"/>
                </a:lnTo>
                <a:lnTo>
                  <a:pt x="7761" y="7609"/>
                </a:lnTo>
                <a:lnTo>
                  <a:pt x="7627" y="7436"/>
                </a:lnTo>
                <a:lnTo>
                  <a:pt x="7482" y="7245"/>
                </a:lnTo>
                <a:lnTo>
                  <a:pt x="7327" y="7035"/>
                </a:lnTo>
                <a:lnTo>
                  <a:pt x="7160" y="6806"/>
                </a:lnTo>
                <a:lnTo>
                  <a:pt x="6983" y="6559"/>
                </a:lnTo>
                <a:lnTo>
                  <a:pt x="6794" y="6292"/>
                </a:lnTo>
                <a:lnTo>
                  <a:pt x="6821" y="6291"/>
                </a:lnTo>
                <a:lnTo>
                  <a:pt x="6849" y="6290"/>
                </a:lnTo>
                <a:lnTo>
                  <a:pt x="6879" y="6288"/>
                </a:lnTo>
                <a:lnTo>
                  <a:pt x="6911" y="6285"/>
                </a:lnTo>
                <a:lnTo>
                  <a:pt x="6977" y="6276"/>
                </a:lnTo>
                <a:lnTo>
                  <a:pt x="7049" y="6264"/>
                </a:lnTo>
                <a:lnTo>
                  <a:pt x="7127" y="6247"/>
                </a:lnTo>
                <a:lnTo>
                  <a:pt x="7210" y="6228"/>
                </a:lnTo>
                <a:lnTo>
                  <a:pt x="7299" y="6205"/>
                </a:lnTo>
                <a:lnTo>
                  <a:pt x="7394" y="6179"/>
                </a:lnTo>
                <a:lnTo>
                  <a:pt x="7420" y="6161"/>
                </a:lnTo>
                <a:lnTo>
                  <a:pt x="7445" y="6143"/>
                </a:lnTo>
                <a:lnTo>
                  <a:pt x="7469" y="6124"/>
                </a:lnTo>
                <a:lnTo>
                  <a:pt x="7494" y="6104"/>
                </a:lnTo>
                <a:lnTo>
                  <a:pt x="7518" y="6084"/>
                </a:lnTo>
                <a:lnTo>
                  <a:pt x="7540" y="6063"/>
                </a:lnTo>
                <a:lnTo>
                  <a:pt x="7563" y="6041"/>
                </a:lnTo>
                <a:lnTo>
                  <a:pt x="7584" y="6019"/>
                </a:lnTo>
                <a:lnTo>
                  <a:pt x="7606" y="5995"/>
                </a:lnTo>
                <a:lnTo>
                  <a:pt x="7626" y="5972"/>
                </a:lnTo>
                <a:lnTo>
                  <a:pt x="7645" y="5947"/>
                </a:lnTo>
                <a:lnTo>
                  <a:pt x="7665" y="5922"/>
                </a:lnTo>
                <a:lnTo>
                  <a:pt x="7682" y="5896"/>
                </a:lnTo>
                <a:lnTo>
                  <a:pt x="7700" y="5870"/>
                </a:lnTo>
                <a:lnTo>
                  <a:pt x="7718" y="5841"/>
                </a:lnTo>
                <a:lnTo>
                  <a:pt x="7735" y="5814"/>
                </a:lnTo>
                <a:lnTo>
                  <a:pt x="7750" y="5784"/>
                </a:lnTo>
                <a:lnTo>
                  <a:pt x="7765" y="5756"/>
                </a:lnTo>
                <a:lnTo>
                  <a:pt x="7780" y="5725"/>
                </a:lnTo>
                <a:lnTo>
                  <a:pt x="7794" y="5694"/>
                </a:lnTo>
                <a:lnTo>
                  <a:pt x="7807" y="5664"/>
                </a:lnTo>
                <a:lnTo>
                  <a:pt x="7820" y="5631"/>
                </a:lnTo>
                <a:lnTo>
                  <a:pt x="7832" y="5599"/>
                </a:lnTo>
                <a:lnTo>
                  <a:pt x="7843" y="5564"/>
                </a:lnTo>
                <a:lnTo>
                  <a:pt x="7854" y="5530"/>
                </a:lnTo>
                <a:lnTo>
                  <a:pt x="7865" y="5496"/>
                </a:lnTo>
                <a:lnTo>
                  <a:pt x="7874" y="5459"/>
                </a:lnTo>
                <a:lnTo>
                  <a:pt x="7884" y="5423"/>
                </a:lnTo>
                <a:lnTo>
                  <a:pt x="7892" y="5385"/>
                </a:lnTo>
                <a:lnTo>
                  <a:pt x="7899" y="5348"/>
                </a:lnTo>
                <a:lnTo>
                  <a:pt x="7906" y="5310"/>
                </a:lnTo>
                <a:lnTo>
                  <a:pt x="7913" y="5271"/>
                </a:lnTo>
                <a:lnTo>
                  <a:pt x="7881" y="5249"/>
                </a:lnTo>
                <a:lnTo>
                  <a:pt x="7851" y="5229"/>
                </a:lnTo>
                <a:lnTo>
                  <a:pt x="7817" y="5210"/>
                </a:lnTo>
                <a:lnTo>
                  <a:pt x="7784" y="5193"/>
                </a:lnTo>
                <a:lnTo>
                  <a:pt x="7750" y="5176"/>
                </a:lnTo>
                <a:lnTo>
                  <a:pt x="7714" y="5162"/>
                </a:lnTo>
                <a:lnTo>
                  <a:pt x="7678" y="5149"/>
                </a:lnTo>
                <a:lnTo>
                  <a:pt x="7641" y="5137"/>
                </a:lnTo>
                <a:lnTo>
                  <a:pt x="7603" y="5126"/>
                </a:lnTo>
                <a:lnTo>
                  <a:pt x="7564" y="5117"/>
                </a:lnTo>
                <a:lnTo>
                  <a:pt x="7525" y="5110"/>
                </a:lnTo>
                <a:lnTo>
                  <a:pt x="7484" y="5104"/>
                </a:lnTo>
                <a:lnTo>
                  <a:pt x="7442" y="5098"/>
                </a:lnTo>
                <a:lnTo>
                  <a:pt x="7401" y="5094"/>
                </a:lnTo>
                <a:lnTo>
                  <a:pt x="7357" y="5093"/>
                </a:lnTo>
                <a:lnTo>
                  <a:pt x="7313" y="5092"/>
                </a:lnTo>
                <a:lnTo>
                  <a:pt x="7262" y="5093"/>
                </a:lnTo>
                <a:lnTo>
                  <a:pt x="7211" y="5095"/>
                </a:lnTo>
                <a:lnTo>
                  <a:pt x="7162" y="5099"/>
                </a:lnTo>
                <a:lnTo>
                  <a:pt x="7111" y="5105"/>
                </a:lnTo>
                <a:lnTo>
                  <a:pt x="7061" y="5113"/>
                </a:lnTo>
                <a:lnTo>
                  <a:pt x="7011" y="5121"/>
                </a:lnTo>
                <a:lnTo>
                  <a:pt x="6962" y="5132"/>
                </a:lnTo>
                <a:lnTo>
                  <a:pt x="6912" y="5145"/>
                </a:lnTo>
                <a:lnTo>
                  <a:pt x="6862" y="5159"/>
                </a:lnTo>
                <a:lnTo>
                  <a:pt x="6812" y="5175"/>
                </a:lnTo>
                <a:lnTo>
                  <a:pt x="6763" y="5191"/>
                </a:lnTo>
                <a:lnTo>
                  <a:pt x="6714" y="5210"/>
                </a:lnTo>
                <a:lnTo>
                  <a:pt x="6664" y="5232"/>
                </a:lnTo>
                <a:lnTo>
                  <a:pt x="6616" y="5254"/>
                </a:lnTo>
                <a:lnTo>
                  <a:pt x="6567" y="5278"/>
                </a:lnTo>
                <a:lnTo>
                  <a:pt x="6519" y="5303"/>
                </a:lnTo>
                <a:lnTo>
                  <a:pt x="6509" y="5304"/>
                </a:lnTo>
                <a:lnTo>
                  <a:pt x="6501" y="5306"/>
                </a:lnTo>
                <a:lnTo>
                  <a:pt x="6492" y="5311"/>
                </a:lnTo>
                <a:lnTo>
                  <a:pt x="6482" y="5317"/>
                </a:lnTo>
                <a:lnTo>
                  <a:pt x="6472" y="5325"/>
                </a:lnTo>
                <a:lnTo>
                  <a:pt x="6461" y="5335"/>
                </a:lnTo>
                <a:lnTo>
                  <a:pt x="6449" y="5346"/>
                </a:lnTo>
                <a:lnTo>
                  <a:pt x="6437" y="5359"/>
                </a:lnTo>
                <a:lnTo>
                  <a:pt x="6425" y="5372"/>
                </a:lnTo>
                <a:lnTo>
                  <a:pt x="6414" y="5384"/>
                </a:lnTo>
                <a:lnTo>
                  <a:pt x="6403" y="5394"/>
                </a:lnTo>
                <a:lnTo>
                  <a:pt x="6392" y="5402"/>
                </a:lnTo>
                <a:lnTo>
                  <a:pt x="6383" y="5408"/>
                </a:lnTo>
                <a:lnTo>
                  <a:pt x="6373" y="5413"/>
                </a:lnTo>
                <a:lnTo>
                  <a:pt x="6365" y="5415"/>
                </a:lnTo>
                <a:lnTo>
                  <a:pt x="6356" y="5416"/>
                </a:lnTo>
                <a:lnTo>
                  <a:pt x="6348" y="5416"/>
                </a:lnTo>
                <a:lnTo>
                  <a:pt x="6341" y="5414"/>
                </a:lnTo>
                <a:lnTo>
                  <a:pt x="6334" y="5409"/>
                </a:lnTo>
                <a:lnTo>
                  <a:pt x="6327" y="5404"/>
                </a:lnTo>
                <a:lnTo>
                  <a:pt x="6321" y="5397"/>
                </a:lnTo>
                <a:lnTo>
                  <a:pt x="6316" y="5389"/>
                </a:lnTo>
                <a:lnTo>
                  <a:pt x="6312" y="5380"/>
                </a:lnTo>
                <a:lnTo>
                  <a:pt x="6307" y="5368"/>
                </a:lnTo>
                <a:lnTo>
                  <a:pt x="6331" y="5326"/>
                </a:lnTo>
                <a:lnTo>
                  <a:pt x="6353" y="5285"/>
                </a:lnTo>
                <a:lnTo>
                  <a:pt x="6373" y="5242"/>
                </a:lnTo>
                <a:lnTo>
                  <a:pt x="6392" y="5200"/>
                </a:lnTo>
                <a:lnTo>
                  <a:pt x="6410" y="5156"/>
                </a:lnTo>
                <a:lnTo>
                  <a:pt x="6427" y="5111"/>
                </a:lnTo>
                <a:lnTo>
                  <a:pt x="6441" y="5066"/>
                </a:lnTo>
                <a:lnTo>
                  <a:pt x="6454" y="5020"/>
                </a:lnTo>
                <a:lnTo>
                  <a:pt x="6464" y="4972"/>
                </a:lnTo>
                <a:lnTo>
                  <a:pt x="6475" y="4925"/>
                </a:lnTo>
                <a:lnTo>
                  <a:pt x="6483" y="4876"/>
                </a:lnTo>
                <a:lnTo>
                  <a:pt x="6490" y="4827"/>
                </a:lnTo>
                <a:lnTo>
                  <a:pt x="6495" y="4777"/>
                </a:lnTo>
                <a:lnTo>
                  <a:pt x="6499" y="4726"/>
                </a:lnTo>
                <a:lnTo>
                  <a:pt x="6501" y="4674"/>
                </a:lnTo>
                <a:lnTo>
                  <a:pt x="6502" y="4622"/>
                </a:lnTo>
                <a:lnTo>
                  <a:pt x="6501" y="4579"/>
                </a:lnTo>
                <a:lnTo>
                  <a:pt x="6500" y="4538"/>
                </a:lnTo>
                <a:lnTo>
                  <a:pt x="6498" y="4496"/>
                </a:lnTo>
                <a:lnTo>
                  <a:pt x="6494" y="4456"/>
                </a:lnTo>
                <a:lnTo>
                  <a:pt x="6489" y="4416"/>
                </a:lnTo>
                <a:lnTo>
                  <a:pt x="6483" y="4376"/>
                </a:lnTo>
                <a:lnTo>
                  <a:pt x="6477" y="4337"/>
                </a:lnTo>
                <a:lnTo>
                  <a:pt x="6469" y="4298"/>
                </a:lnTo>
                <a:lnTo>
                  <a:pt x="6461" y="4260"/>
                </a:lnTo>
                <a:lnTo>
                  <a:pt x="6451" y="4222"/>
                </a:lnTo>
                <a:lnTo>
                  <a:pt x="6441" y="4184"/>
                </a:lnTo>
                <a:lnTo>
                  <a:pt x="6429" y="4147"/>
                </a:lnTo>
                <a:lnTo>
                  <a:pt x="6416" y="4112"/>
                </a:lnTo>
                <a:lnTo>
                  <a:pt x="6403" y="4076"/>
                </a:lnTo>
                <a:lnTo>
                  <a:pt x="6387" y="4041"/>
                </a:lnTo>
                <a:lnTo>
                  <a:pt x="6372" y="4006"/>
                </a:lnTo>
                <a:lnTo>
                  <a:pt x="6346" y="3973"/>
                </a:lnTo>
                <a:lnTo>
                  <a:pt x="6320" y="3941"/>
                </a:lnTo>
                <a:lnTo>
                  <a:pt x="6294" y="3910"/>
                </a:lnTo>
                <a:lnTo>
                  <a:pt x="6266" y="3881"/>
                </a:lnTo>
                <a:lnTo>
                  <a:pt x="6237" y="3851"/>
                </a:lnTo>
                <a:lnTo>
                  <a:pt x="6209" y="3824"/>
                </a:lnTo>
                <a:lnTo>
                  <a:pt x="6179" y="3797"/>
                </a:lnTo>
                <a:lnTo>
                  <a:pt x="6150" y="3772"/>
                </a:lnTo>
                <a:lnTo>
                  <a:pt x="6119" y="3747"/>
                </a:lnTo>
                <a:lnTo>
                  <a:pt x="6087" y="3723"/>
                </a:lnTo>
                <a:lnTo>
                  <a:pt x="6055" y="3701"/>
                </a:lnTo>
                <a:lnTo>
                  <a:pt x="6023" y="3680"/>
                </a:lnTo>
                <a:lnTo>
                  <a:pt x="5990" y="3659"/>
                </a:lnTo>
                <a:lnTo>
                  <a:pt x="5955" y="3639"/>
                </a:lnTo>
                <a:lnTo>
                  <a:pt x="5921" y="3622"/>
                </a:lnTo>
                <a:lnTo>
                  <a:pt x="5886" y="3604"/>
                </a:lnTo>
                <a:lnTo>
                  <a:pt x="5850" y="3588"/>
                </a:lnTo>
                <a:lnTo>
                  <a:pt x="5813" y="3573"/>
                </a:lnTo>
                <a:lnTo>
                  <a:pt x="5777" y="3559"/>
                </a:lnTo>
                <a:lnTo>
                  <a:pt x="5739" y="3546"/>
                </a:lnTo>
                <a:lnTo>
                  <a:pt x="5701" y="3534"/>
                </a:lnTo>
                <a:lnTo>
                  <a:pt x="5662" y="3523"/>
                </a:lnTo>
                <a:lnTo>
                  <a:pt x="5622" y="3513"/>
                </a:lnTo>
                <a:lnTo>
                  <a:pt x="5581" y="3504"/>
                </a:lnTo>
                <a:lnTo>
                  <a:pt x="5541" y="3496"/>
                </a:lnTo>
                <a:lnTo>
                  <a:pt x="5500" y="3489"/>
                </a:lnTo>
                <a:lnTo>
                  <a:pt x="5457" y="3483"/>
                </a:lnTo>
                <a:lnTo>
                  <a:pt x="5414" y="3478"/>
                </a:lnTo>
                <a:lnTo>
                  <a:pt x="5371" y="3475"/>
                </a:lnTo>
                <a:lnTo>
                  <a:pt x="5327" y="3472"/>
                </a:lnTo>
                <a:lnTo>
                  <a:pt x="5282" y="3471"/>
                </a:lnTo>
                <a:lnTo>
                  <a:pt x="5237" y="3470"/>
                </a:lnTo>
                <a:lnTo>
                  <a:pt x="5171" y="3471"/>
                </a:lnTo>
                <a:lnTo>
                  <a:pt x="5103" y="3475"/>
                </a:lnTo>
                <a:lnTo>
                  <a:pt x="5037" y="3479"/>
                </a:lnTo>
                <a:lnTo>
                  <a:pt x="4971" y="3488"/>
                </a:lnTo>
                <a:lnTo>
                  <a:pt x="4903" y="3496"/>
                </a:lnTo>
                <a:lnTo>
                  <a:pt x="4837" y="3508"/>
                </a:lnTo>
                <a:lnTo>
                  <a:pt x="4770" y="3522"/>
                </a:lnTo>
                <a:lnTo>
                  <a:pt x="4704" y="3537"/>
                </a:lnTo>
                <a:lnTo>
                  <a:pt x="4638" y="3555"/>
                </a:lnTo>
                <a:lnTo>
                  <a:pt x="4572" y="3575"/>
                </a:lnTo>
                <a:lnTo>
                  <a:pt x="4505" y="3597"/>
                </a:lnTo>
                <a:lnTo>
                  <a:pt x="4439" y="3622"/>
                </a:lnTo>
                <a:lnTo>
                  <a:pt x="4373" y="3648"/>
                </a:lnTo>
                <a:lnTo>
                  <a:pt x="4306" y="3675"/>
                </a:lnTo>
                <a:lnTo>
                  <a:pt x="4241" y="3706"/>
                </a:lnTo>
                <a:lnTo>
                  <a:pt x="4175" y="3738"/>
                </a:lnTo>
                <a:lnTo>
                  <a:pt x="4109" y="3773"/>
                </a:lnTo>
                <a:lnTo>
                  <a:pt x="4044" y="3810"/>
                </a:lnTo>
                <a:lnTo>
                  <a:pt x="3977" y="3848"/>
                </a:lnTo>
                <a:lnTo>
                  <a:pt x="3912" y="3889"/>
                </a:lnTo>
                <a:lnTo>
                  <a:pt x="3847" y="3932"/>
                </a:lnTo>
                <a:lnTo>
                  <a:pt x="3781" y="3977"/>
                </a:lnTo>
                <a:lnTo>
                  <a:pt x="3716" y="4023"/>
                </a:lnTo>
                <a:lnTo>
                  <a:pt x="3651" y="4073"/>
                </a:lnTo>
                <a:lnTo>
                  <a:pt x="3584" y="4123"/>
                </a:lnTo>
                <a:lnTo>
                  <a:pt x="3519" y="4177"/>
                </a:lnTo>
                <a:lnTo>
                  <a:pt x="3454" y="4232"/>
                </a:lnTo>
                <a:lnTo>
                  <a:pt x="3389" y="4290"/>
                </a:lnTo>
                <a:lnTo>
                  <a:pt x="3324" y="4350"/>
                </a:lnTo>
                <a:lnTo>
                  <a:pt x="3259" y="4411"/>
                </a:lnTo>
                <a:lnTo>
                  <a:pt x="3194" y="4475"/>
                </a:lnTo>
                <a:lnTo>
                  <a:pt x="3130" y="4541"/>
                </a:lnTo>
                <a:lnTo>
                  <a:pt x="3238" y="4532"/>
                </a:lnTo>
                <a:lnTo>
                  <a:pt x="3357" y="4520"/>
                </a:lnTo>
                <a:lnTo>
                  <a:pt x="3491" y="4507"/>
                </a:lnTo>
                <a:lnTo>
                  <a:pt x="3636" y="4492"/>
                </a:lnTo>
                <a:lnTo>
                  <a:pt x="3966" y="4456"/>
                </a:lnTo>
                <a:lnTo>
                  <a:pt x="4346" y="4411"/>
                </a:lnTo>
                <a:lnTo>
                  <a:pt x="4542" y="4387"/>
                </a:lnTo>
                <a:lnTo>
                  <a:pt x="4726" y="4367"/>
                </a:lnTo>
                <a:lnTo>
                  <a:pt x="4897" y="4350"/>
                </a:lnTo>
                <a:lnTo>
                  <a:pt x="5055" y="4334"/>
                </a:lnTo>
                <a:lnTo>
                  <a:pt x="5200" y="4321"/>
                </a:lnTo>
                <a:lnTo>
                  <a:pt x="5334" y="4311"/>
                </a:lnTo>
                <a:lnTo>
                  <a:pt x="5454" y="4302"/>
                </a:lnTo>
                <a:lnTo>
                  <a:pt x="5561" y="4298"/>
                </a:lnTo>
                <a:lnTo>
                  <a:pt x="5610" y="4346"/>
                </a:lnTo>
                <a:lnTo>
                  <a:pt x="5546" y="4460"/>
                </a:lnTo>
                <a:lnTo>
                  <a:pt x="5053" y="4506"/>
                </a:lnTo>
                <a:lnTo>
                  <a:pt x="4454" y="4565"/>
                </a:lnTo>
                <a:lnTo>
                  <a:pt x="3749" y="4636"/>
                </a:lnTo>
                <a:lnTo>
                  <a:pt x="2935" y="4719"/>
                </a:lnTo>
                <a:lnTo>
                  <a:pt x="2874" y="4779"/>
                </a:lnTo>
                <a:lnTo>
                  <a:pt x="2813" y="4842"/>
                </a:lnTo>
                <a:lnTo>
                  <a:pt x="2750" y="4908"/>
                </a:lnTo>
                <a:lnTo>
                  <a:pt x="2687" y="4977"/>
                </a:lnTo>
                <a:lnTo>
                  <a:pt x="2624" y="5048"/>
                </a:lnTo>
                <a:lnTo>
                  <a:pt x="2560" y="5123"/>
                </a:lnTo>
                <a:lnTo>
                  <a:pt x="2497" y="5200"/>
                </a:lnTo>
                <a:lnTo>
                  <a:pt x="2433" y="5279"/>
                </a:lnTo>
                <a:lnTo>
                  <a:pt x="2367" y="5361"/>
                </a:lnTo>
                <a:lnTo>
                  <a:pt x="2301" y="5446"/>
                </a:lnTo>
                <a:lnTo>
                  <a:pt x="2235" y="5535"/>
                </a:lnTo>
                <a:lnTo>
                  <a:pt x="2169" y="5625"/>
                </a:lnTo>
                <a:lnTo>
                  <a:pt x="2101" y="5719"/>
                </a:lnTo>
                <a:lnTo>
                  <a:pt x="2034" y="5815"/>
                </a:lnTo>
                <a:lnTo>
                  <a:pt x="1966" y="5915"/>
                </a:lnTo>
                <a:lnTo>
                  <a:pt x="1898" y="6017"/>
                </a:lnTo>
                <a:lnTo>
                  <a:pt x="1869" y="6033"/>
                </a:lnTo>
                <a:lnTo>
                  <a:pt x="1844" y="6051"/>
                </a:lnTo>
                <a:lnTo>
                  <a:pt x="1821" y="6069"/>
                </a:lnTo>
                <a:lnTo>
                  <a:pt x="1798" y="6089"/>
                </a:lnTo>
                <a:lnTo>
                  <a:pt x="1778" y="6109"/>
                </a:lnTo>
                <a:lnTo>
                  <a:pt x="1759" y="6130"/>
                </a:lnTo>
                <a:lnTo>
                  <a:pt x="1742" y="6151"/>
                </a:lnTo>
                <a:lnTo>
                  <a:pt x="1727" y="6175"/>
                </a:lnTo>
                <a:lnTo>
                  <a:pt x="1714" y="6199"/>
                </a:lnTo>
                <a:lnTo>
                  <a:pt x="1702" y="6223"/>
                </a:lnTo>
                <a:lnTo>
                  <a:pt x="1693" y="6249"/>
                </a:lnTo>
                <a:lnTo>
                  <a:pt x="1684" y="6275"/>
                </a:lnTo>
                <a:lnTo>
                  <a:pt x="1679" y="6302"/>
                </a:lnTo>
                <a:lnTo>
                  <a:pt x="1674" y="6330"/>
                </a:lnTo>
                <a:lnTo>
                  <a:pt x="1671" y="6360"/>
                </a:lnTo>
                <a:lnTo>
                  <a:pt x="1670" y="6389"/>
                </a:lnTo>
                <a:lnTo>
                  <a:pt x="1671" y="6412"/>
                </a:lnTo>
                <a:lnTo>
                  <a:pt x="1674" y="6439"/>
                </a:lnTo>
                <a:lnTo>
                  <a:pt x="1677" y="6470"/>
                </a:lnTo>
                <a:lnTo>
                  <a:pt x="1682" y="6505"/>
                </a:lnTo>
                <a:lnTo>
                  <a:pt x="1689" y="6545"/>
                </a:lnTo>
                <a:lnTo>
                  <a:pt x="1697" y="6588"/>
                </a:lnTo>
                <a:lnTo>
                  <a:pt x="1719" y="6689"/>
                </a:lnTo>
                <a:lnTo>
                  <a:pt x="1729" y="6742"/>
                </a:lnTo>
                <a:lnTo>
                  <a:pt x="1739" y="6792"/>
                </a:lnTo>
                <a:lnTo>
                  <a:pt x="1746" y="6839"/>
                </a:lnTo>
                <a:lnTo>
                  <a:pt x="1751" y="6882"/>
                </a:lnTo>
                <a:lnTo>
                  <a:pt x="1754" y="6922"/>
                </a:lnTo>
                <a:lnTo>
                  <a:pt x="1755" y="6959"/>
                </a:lnTo>
                <a:lnTo>
                  <a:pt x="1754" y="6992"/>
                </a:lnTo>
                <a:lnTo>
                  <a:pt x="1751" y="7022"/>
                </a:lnTo>
                <a:lnTo>
                  <a:pt x="1739" y="7038"/>
                </a:lnTo>
                <a:lnTo>
                  <a:pt x="1728" y="7056"/>
                </a:lnTo>
                <a:lnTo>
                  <a:pt x="1719" y="7075"/>
                </a:lnTo>
                <a:lnTo>
                  <a:pt x="1709" y="7094"/>
                </a:lnTo>
                <a:lnTo>
                  <a:pt x="1701" y="7114"/>
                </a:lnTo>
                <a:lnTo>
                  <a:pt x="1694" y="7135"/>
                </a:lnTo>
                <a:lnTo>
                  <a:pt x="1688" y="7157"/>
                </a:lnTo>
                <a:lnTo>
                  <a:pt x="1682" y="7180"/>
                </a:lnTo>
                <a:lnTo>
                  <a:pt x="1677" y="7204"/>
                </a:lnTo>
                <a:lnTo>
                  <a:pt x="1674" y="7229"/>
                </a:lnTo>
                <a:lnTo>
                  <a:pt x="1671" y="7254"/>
                </a:lnTo>
                <a:lnTo>
                  <a:pt x="1669" y="7280"/>
                </a:lnTo>
                <a:lnTo>
                  <a:pt x="1668" y="7308"/>
                </a:lnTo>
                <a:lnTo>
                  <a:pt x="1668" y="7335"/>
                </a:lnTo>
                <a:lnTo>
                  <a:pt x="1669" y="7365"/>
                </a:lnTo>
                <a:lnTo>
                  <a:pt x="1670" y="7395"/>
                </a:lnTo>
                <a:lnTo>
                  <a:pt x="1680" y="7423"/>
                </a:lnTo>
                <a:lnTo>
                  <a:pt x="1690" y="7449"/>
                </a:lnTo>
                <a:lnTo>
                  <a:pt x="1703" y="7475"/>
                </a:lnTo>
                <a:lnTo>
                  <a:pt x="1719" y="7500"/>
                </a:lnTo>
                <a:lnTo>
                  <a:pt x="1737" y="7524"/>
                </a:lnTo>
                <a:lnTo>
                  <a:pt x="1755" y="7547"/>
                </a:lnTo>
                <a:lnTo>
                  <a:pt x="1777" y="7569"/>
                </a:lnTo>
                <a:lnTo>
                  <a:pt x="1800" y="7590"/>
                </a:lnTo>
                <a:lnTo>
                  <a:pt x="2035" y="7582"/>
                </a:lnTo>
                <a:lnTo>
                  <a:pt x="2319" y="7573"/>
                </a:lnTo>
                <a:lnTo>
                  <a:pt x="2652" y="7565"/>
                </a:lnTo>
                <a:lnTo>
                  <a:pt x="3033" y="7557"/>
                </a:lnTo>
                <a:lnTo>
                  <a:pt x="3033" y="7622"/>
                </a:lnTo>
                <a:lnTo>
                  <a:pt x="3009" y="7630"/>
                </a:lnTo>
                <a:lnTo>
                  <a:pt x="2985" y="7637"/>
                </a:lnTo>
                <a:lnTo>
                  <a:pt x="2933" y="7651"/>
                </a:lnTo>
                <a:lnTo>
                  <a:pt x="2875" y="7663"/>
                </a:lnTo>
                <a:lnTo>
                  <a:pt x="2814" y="7675"/>
                </a:lnTo>
                <a:lnTo>
                  <a:pt x="2746" y="7683"/>
                </a:lnTo>
                <a:lnTo>
                  <a:pt x="2673" y="7692"/>
                </a:lnTo>
                <a:lnTo>
                  <a:pt x="2596" y="7698"/>
                </a:lnTo>
                <a:lnTo>
                  <a:pt x="2513" y="7702"/>
                </a:lnTo>
                <a:lnTo>
                  <a:pt x="2416" y="7707"/>
                </a:lnTo>
                <a:lnTo>
                  <a:pt x="2327" y="7712"/>
                </a:lnTo>
                <a:lnTo>
                  <a:pt x="2246" y="7718"/>
                </a:lnTo>
                <a:lnTo>
                  <a:pt x="2173" y="7724"/>
                </a:lnTo>
                <a:lnTo>
                  <a:pt x="2108" y="7730"/>
                </a:lnTo>
                <a:lnTo>
                  <a:pt x="2051" y="7737"/>
                </a:lnTo>
                <a:lnTo>
                  <a:pt x="2003" y="7744"/>
                </a:lnTo>
                <a:lnTo>
                  <a:pt x="1961" y="7752"/>
                </a:lnTo>
                <a:lnTo>
                  <a:pt x="1965" y="7777"/>
                </a:lnTo>
                <a:lnTo>
                  <a:pt x="1974" y="7837"/>
                </a:lnTo>
                <a:lnTo>
                  <a:pt x="2011" y="8060"/>
                </a:lnTo>
                <a:lnTo>
                  <a:pt x="2021" y="8081"/>
                </a:lnTo>
                <a:lnTo>
                  <a:pt x="2030" y="8101"/>
                </a:lnTo>
                <a:lnTo>
                  <a:pt x="2041" y="8120"/>
                </a:lnTo>
                <a:lnTo>
                  <a:pt x="2053" y="8139"/>
                </a:lnTo>
                <a:lnTo>
                  <a:pt x="2064" y="8158"/>
                </a:lnTo>
                <a:lnTo>
                  <a:pt x="2076" y="8176"/>
                </a:lnTo>
                <a:lnTo>
                  <a:pt x="2089" y="8192"/>
                </a:lnTo>
                <a:lnTo>
                  <a:pt x="2104" y="8209"/>
                </a:lnTo>
                <a:lnTo>
                  <a:pt x="2118" y="8224"/>
                </a:lnTo>
                <a:lnTo>
                  <a:pt x="2132" y="8240"/>
                </a:lnTo>
                <a:lnTo>
                  <a:pt x="2147" y="8254"/>
                </a:lnTo>
                <a:lnTo>
                  <a:pt x="2164" y="8267"/>
                </a:lnTo>
                <a:lnTo>
                  <a:pt x="2180" y="8280"/>
                </a:lnTo>
                <a:lnTo>
                  <a:pt x="2197" y="8292"/>
                </a:lnTo>
                <a:lnTo>
                  <a:pt x="2215" y="8304"/>
                </a:lnTo>
                <a:lnTo>
                  <a:pt x="2234" y="8316"/>
                </a:lnTo>
                <a:lnTo>
                  <a:pt x="2253" y="8325"/>
                </a:lnTo>
                <a:lnTo>
                  <a:pt x="2273" y="8335"/>
                </a:lnTo>
                <a:lnTo>
                  <a:pt x="2293" y="8344"/>
                </a:lnTo>
                <a:lnTo>
                  <a:pt x="2313" y="8352"/>
                </a:lnTo>
                <a:lnTo>
                  <a:pt x="2336" y="8359"/>
                </a:lnTo>
                <a:lnTo>
                  <a:pt x="2357" y="8367"/>
                </a:lnTo>
                <a:lnTo>
                  <a:pt x="2379" y="8374"/>
                </a:lnTo>
                <a:lnTo>
                  <a:pt x="2403" y="8378"/>
                </a:lnTo>
                <a:lnTo>
                  <a:pt x="2427" y="8384"/>
                </a:lnTo>
                <a:lnTo>
                  <a:pt x="2452" y="8388"/>
                </a:lnTo>
                <a:lnTo>
                  <a:pt x="2476" y="8391"/>
                </a:lnTo>
                <a:lnTo>
                  <a:pt x="2502" y="8395"/>
                </a:lnTo>
                <a:lnTo>
                  <a:pt x="2556" y="8398"/>
                </a:lnTo>
                <a:lnTo>
                  <a:pt x="2611" y="8400"/>
                </a:lnTo>
                <a:lnTo>
                  <a:pt x="2634" y="8400"/>
                </a:lnTo>
                <a:lnTo>
                  <a:pt x="2662" y="8398"/>
                </a:lnTo>
                <a:lnTo>
                  <a:pt x="2737" y="8393"/>
                </a:lnTo>
                <a:lnTo>
                  <a:pt x="2833" y="8382"/>
                </a:lnTo>
                <a:lnTo>
                  <a:pt x="2951" y="8368"/>
                </a:lnTo>
                <a:lnTo>
                  <a:pt x="3006" y="8364"/>
                </a:lnTo>
                <a:lnTo>
                  <a:pt x="3058" y="8362"/>
                </a:lnTo>
                <a:lnTo>
                  <a:pt x="3105" y="8361"/>
                </a:lnTo>
                <a:lnTo>
                  <a:pt x="3150" y="8359"/>
                </a:lnTo>
                <a:lnTo>
                  <a:pt x="3190" y="8361"/>
                </a:lnTo>
                <a:lnTo>
                  <a:pt x="3228" y="8362"/>
                </a:lnTo>
                <a:lnTo>
                  <a:pt x="3261" y="8364"/>
                </a:lnTo>
                <a:lnTo>
                  <a:pt x="3292" y="8368"/>
                </a:lnTo>
                <a:lnTo>
                  <a:pt x="3794" y="7881"/>
                </a:lnTo>
                <a:lnTo>
                  <a:pt x="3807" y="7878"/>
                </a:lnTo>
                <a:lnTo>
                  <a:pt x="3819" y="7876"/>
                </a:lnTo>
                <a:lnTo>
                  <a:pt x="3831" y="7876"/>
                </a:lnTo>
                <a:lnTo>
                  <a:pt x="3842" y="7878"/>
                </a:lnTo>
                <a:lnTo>
                  <a:pt x="3855" y="7880"/>
                </a:lnTo>
                <a:lnTo>
                  <a:pt x="3867" y="7885"/>
                </a:lnTo>
                <a:lnTo>
                  <a:pt x="3879" y="7891"/>
                </a:lnTo>
                <a:lnTo>
                  <a:pt x="3892" y="7898"/>
                </a:lnTo>
                <a:lnTo>
                  <a:pt x="3551" y="8287"/>
                </a:lnTo>
                <a:lnTo>
                  <a:pt x="3741" y="8326"/>
                </a:lnTo>
                <a:lnTo>
                  <a:pt x="3951" y="8371"/>
                </a:lnTo>
                <a:lnTo>
                  <a:pt x="4185" y="8421"/>
                </a:lnTo>
                <a:lnTo>
                  <a:pt x="4439" y="8478"/>
                </a:lnTo>
                <a:lnTo>
                  <a:pt x="5013" y="8606"/>
                </a:lnTo>
                <a:lnTo>
                  <a:pt x="5675" y="8757"/>
                </a:lnTo>
                <a:lnTo>
                  <a:pt x="6242" y="9552"/>
                </a:lnTo>
                <a:lnTo>
                  <a:pt x="7783" y="11773"/>
                </a:lnTo>
                <a:lnTo>
                  <a:pt x="7913" y="11886"/>
                </a:lnTo>
                <a:lnTo>
                  <a:pt x="8061" y="11844"/>
                </a:lnTo>
                <a:lnTo>
                  <a:pt x="8206" y="11797"/>
                </a:lnTo>
                <a:lnTo>
                  <a:pt x="8348" y="11750"/>
                </a:lnTo>
                <a:lnTo>
                  <a:pt x="8418" y="11726"/>
                </a:lnTo>
                <a:lnTo>
                  <a:pt x="8487" y="11702"/>
                </a:lnTo>
                <a:lnTo>
                  <a:pt x="8555" y="11675"/>
                </a:lnTo>
                <a:lnTo>
                  <a:pt x="8622" y="11649"/>
                </a:lnTo>
                <a:lnTo>
                  <a:pt x="8690" y="11623"/>
                </a:lnTo>
                <a:lnTo>
                  <a:pt x="8755" y="11597"/>
                </a:lnTo>
                <a:lnTo>
                  <a:pt x="8820" y="11570"/>
                </a:lnTo>
                <a:lnTo>
                  <a:pt x="8885" y="11542"/>
                </a:lnTo>
                <a:lnTo>
                  <a:pt x="8948" y="11514"/>
                </a:lnTo>
                <a:lnTo>
                  <a:pt x="9011" y="11485"/>
                </a:lnTo>
                <a:lnTo>
                  <a:pt x="9073" y="11456"/>
                </a:lnTo>
                <a:lnTo>
                  <a:pt x="9134" y="11427"/>
                </a:lnTo>
                <a:lnTo>
                  <a:pt x="9194" y="11396"/>
                </a:lnTo>
                <a:lnTo>
                  <a:pt x="9255" y="11366"/>
                </a:lnTo>
                <a:lnTo>
                  <a:pt x="9313" y="11335"/>
                </a:lnTo>
                <a:lnTo>
                  <a:pt x="9371" y="11304"/>
                </a:lnTo>
                <a:lnTo>
                  <a:pt x="9429" y="11272"/>
                </a:lnTo>
                <a:lnTo>
                  <a:pt x="9484" y="11239"/>
                </a:lnTo>
                <a:lnTo>
                  <a:pt x="9540" y="11205"/>
                </a:lnTo>
                <a:lnTo>
                  <a:pt x="9595" y="11172"/>
                </a:lnTo>
                <a:lnTo>
                  <a:pt x="9649" y="11139"/>
                </a:lnTo>
                <a:lnTo>
                  <a:pt x="9702" y="11105"/>
                </a:lnTo>
                <a:lnTo>
                  <a:pt x="9754" y="11069"/>
                </a:lnTo>
                <a:lnTo>
                  <a:pt x="9806" y="11034"/>
                </a:lnTo>
                <a:lnTo>
                  <a:pt x="9857" y="10998"/>
                </a:lnTo>
                <a:lnTo>
                  <a:pt x="9907" y="10963"/>
                </a:lnTo>
                <a:lnTo>
                  <a:pt x="9935" y="10940"/>
                </a:lnTo>
                <a:lnTo>
                  <a:pt x="9965" y="10915"/>
                </a:lnTo>
                <a:lnTo>
                  <a:pt x="9994" y="10888"/>
                </a:lnTo>
                <a:lnTo>
                  <a:pt x="10024" y="10857"/>
                </a:lnTo>
                <a:lnTo>
                  <a:pt x="10055" y="10823"/>
                </a:lnTo>
                <a:lnTo>
                  <a:pt x="10087" y="10786"/>
                </a:lnTo>
                <a:lnTo>
                  <a:pt x="10117" y="10746"/>
                </a:lnTo>
                <a:lnTo>
                  <a:pt x="10151" y="10704"/>
                </a:lnTo>
                <a:close/>
                <a:moveTo>
                  <a:pt x="2498" y="6179"/>
                </a:moveTo>
                <a:lnTo>
                  <a:pt x="2481" y="6503"/>
                </a:lnTo>
                <a:lnTo>
                  <a:pt x="2436" y="6517"/>
                </a:lnTo>
                <a:lnTo>
                  <a:pt x="2392" y="6534"/>
                </a:lnTo>
                <a:lnTo>
                  <a:pt x="2350" y="6550"/>
                </a:lnTo>
                <a:lnTo>
                  <a:pt x="2307" y="6569"/>
                </a:lnTo>
                <a:lnTo>
                  <a:pt x="2265" y="6588"/>
                </a:lnTo>
                <a:lnTo>
                  <a:pt x="2223" y="6608"/>
                </a:lnTo>
                <a:lnTo>
                  <a:pt x="2182" y="6630"/>
                </a:lnTo>
                <a:lnTo>
                  <a:pt x="2140" y="6653"/>
                </a:lnTo>
                <a:lnTo>
                  <a:pt x="2100" y="6677"/>
                </a:lnTo>
                <a:lnTo>
                  <a:pt x="2061" y="6702"/>
                </a:lnTo>
                <a:lnTo>
                  <a:pt x="2021" y="6728"/>
                </a:lnTo>
                <a:lnTo>
                  <a:pt x="1983" y="6755"/>
                </a:lnTo>
                <a:lnTo>
                  <a:pt x="1944" y="6784"/>
                </a:lnTo>
                <a:lnTo>
                  <a:pt x="1907" y="6813"/>
                </a:lnTo>
                <a:lnTo>
                  <a:pt x="1869" y="6844"/>
                </a:lnTo>
                <a:lnTo>
                  <a:pt x="1832" y="6876"/>
                </a:lnTo>
                <a:lnTo>
                  <a:pt x="1759" y="6520"/>
                </a:lnTo>
                <a:lnTo>
                  <a:pt x="1741" y="6426"/>
                </a:lnTo>
                <a:lnTo>
                  <a:pt x="1735" y="6389"/>
                </a:lnTo>
                <a:lnTo>
                  <a:pt x="1746" y="6381"/>
                </a:lnTo>
                <a:lnTo>
                  <a:pt x="1758" y="6374"/>
                </a:lnTo>
                <a:lnTo>
                  <a:pt x="1771" y="6366"/>
                </a:lnTo>
                <a:lnTo>
                  <a:pt x="1785" y="6359"/>
                </a:lnTo>
                <a:lnTo>
                  <a:pt x="1818" y="6344"/>
                </a:lnTo>
                <a:lnTo>
                  <a:pt x="1856" y="6330"/>
                </a:lnTo>
                <a:lnTo>
                  <a:pt x="1900" y="6318"/>
                </a:lnTo>
                <a:lnTo>
                  <a:pt x="1948" y="6305"/>
                </a:lnTo>
                <a:lnTo>
                  <a:pt x="2002" y="6295"/>
                </a:lnTo>
                <a:lnTo>
                  <a:pt x="2060" y="6284"/>
                </a:lnTo>
                <a:lnTo>
                  <a:pt x="2089" y="6278"/>
                </a:lnTo>
                <a:lnTo>
                  <a:pt x="2118" y="6272"/>
                </a:lnTo>
                <a:lnTo>
                  <a:pt x="2145" y="6266"/>
                </a:lnTo>
                <a:lnTo>
                  <a:pt x="2171" y="6258"/>
                </a:lnTo>
                <a:lnTo>
                  <a:pt x="2196" y="6250"/>
                </a:lnTo>
                <a:lnTo>
                  <a:pt x="2220" y="6241"/>
                </a:lnTo>
                <a:lnTo>
                  <a:pt x="2241" y="6232"/>
                </a:lnTo>
                <a:lnTo>
                  <a:pt x="2262" y="6221"/>
                </a:lnTo>
                <a:lnTo>
                  <a:pt x="2281" y="6211"/>
                </a:lnTo>
                <a:lnTo>
                  <a:pt x="2300" y="6199"/>
                </a:lnTo>
                <a:lnTo>
                  <a:pt x="2317" y="6186"/>
                </a:lnTo>
                <a:lnTo>
                  <a:pt x="2333" y="6173"/>
                </a:lnTo>
                <a:lnTo>
                  <a:pt x="2347" y="6160"/>
                </a:lnTo>
                <a:lnTo>
                  <a:pt x="2360" y="6144"/>
                </a:lnTo>
                <a:lnTo>
                  <a:pt x="2372" y="6129"/>
                </a:lnTo>
                <a:lnTo>
                  <a:pt x="2383" y="6114"/>
                </a:lnTo>
                <a:lnTo>
                  <a:pt x="2498" y="6179"/>
                </a:lnTo>
                <a:close/>
                <a:moveTo>
                  <a:pt x="5513" y="4978"/>
                </a:moveTo>
                <a:lnTo>
                  <a:pt x="5076" y="5043"/>
                </a:lnTo>
                <a:lnTo>
                  <a:pt x="5089" y="5056"/>
                </a:lnTo>
                <a:lnTo>
                  <a:pt x="5103" y="5071"/>
                </a:lnTo>
                <a:lnTo>
                  <a:pt x="5116" y="5086"/>
                </a:lnTo>
                <a:lnTo>
                  <a:pt x="5130" y="5104"/>
                </a:lnTo>
                <a:lnTo>
                  <a:pt x="5143" y="5121"/>
                </a:lnTo>
                <a:lnTo>
                  <a:pt x="5155" y="5142"/>
                </a:lnTo>
                <a:lnTo>
                  <a:pt x="5168" y="5163"/>
                </a:lnTo>
                <a:lnTo>
                  <a:pt x="5180" y="5185"/>
                </a:lnTo>
                <a:lnTo>
                  <a:pt x="5193" y="5209"/>
                </a:lnTo>
                <a:lnTo>
                  <a:pt x="5205" y="5235"/>
                </a:lnTo>
                <a:lnTo>
                  <a:pt x="5216" y="5261"/>
                </a:lnTo>
                <a:lnTo>
                  <a:pt x="5227" y="5290"/>
                </a:lnTo>
                <a:lnTo>
                  <a:pt x="5249" y="5350"/>
                </a:lnTo>
                <a:lnTo>
                  <a:pt x="5270" y="5416"/>
                </a:lnTo>
                <a:lnTo>
                  <a:pt x="5255" y="5436"/>
                </a:lnTo>
                <a:lnTo>
                  <a:pt x="5239" y="5455"/>
                </a:lnTo>
                <a:lnTo>
                  <a:pt x="5221" y="5474"/>
                </a:lnTo>
                <a:lnTo>
                  <a:pt x="5204" y="5492"/>
                </a:lnTo>
                <a:lnTo>
                  <a:pt x="5185" y="5509"/>
                </a:lnTo>
                <a:lnTo>
                  <a:pt x="5163" y="5524"/>
                </a:lnTo>
                <a:lnTo>
                  <a:pt x="5142" y="5539"/>
                </a:lnTo>
                <a:lnTo>
                  <a:pt x="5120" y="5555"/>
                </a:lnTo>
                <a:lnTo>
                  <a:pt x="5096" y="5568"/>
                </a:lnTo>
                <a:lnTo>
                  <a:pt x="5071" y="5581"/>
                </a:lnTo>
                <a:lnTo>
                  <a:pt x="5045" y="5594"/>
                </a:lnTo>
                <a:lnTo>
                  <a:pt x="5017" y="5605"/>
                </a:lnTo>
                <a:lnTo>
                  <a:pt x="4988" y="5616"/>
                </a:lnTo>
                <a:lnTo>
                  <a:pt x="4960" y="5626"/>
                </a:lnTo>
                <a:lnTo>
                  <a:pt x="4929" y="5635"/>
                </a:lnTo>
                <a:lnTo>
                  <a:pt x="4897" y="5644"/>
                </a:lnTo>
                <a:lnTo>
                  <a:pt x="4858" y="5645"/>
                </a:lnTo>
                <a:lnTo>
                  <a:pt x="4821" y="5646"/>
                </a:lnTo>
                <a:lnTo>
                  <a:pt x="4785" y="5646"/>
                </a:lnTo>
                <a:lnTo>
                  <a:pt x="4748" y="5645"/>
                </a:lnTo>
                <a:lnTo>
                  <a:pt x="4712" y="5644"/>
                </a:lnTo>
                <a:lnTo>
                  <a:pt x="4678" y="5641"/>
                </a:lnTo>
                <a:lnTo>
                  <a:pt x="4644" y="5639"/>
                </a:lnTo>
                <a:lnTo>
                  <a:pt x="4609" y="5634"/>
                </a:lnTo>
                <a:lnTo>
                  <a:pt x="4578" y="5629"/>
                </a:lnTo>
                <a:lnTo>
                  <a:pt x="4544" y="5625"/>
                </a:lnTo>
                <a:lnTo>
                  <a:pt x="4514" y="5618"/>
                </a:lnTo>
                <a:lnTo>
                  <a:pt x="4483" y="5610"/>
                </a:lnTo>
                <a:lnTo>
                  <a:pt x="4452" y="5603"/>
                </a:lnTo>
                <a:lnTo>
                  <a:pt x="4422" y="5594"/>
                </a:lnTo>
                <a:lnTo>
                  <a:pt x="4394" y="5584"/>
                </a:lnTo>
                <a:lnTo>
                  <a:pt x="4366" y="5575"/>
                </a:lnTo>
                <a:lnTo>
                  <a:pt x="4338" y="5564"/>
                </a:lnTo>
                <a:lnTo>
                  <a:pt x="4311" y="5552"/>
                </a:lnTo>
                <a:lnTo>
                  <a:pt x="4285" y="5539"/>
                </a:lnTo>
                <a:lnTo>
                  <a:pt x="4259" y="5526"/>
                </a:lnTo>
                <a:lnTo>
                  <a:pt x="4234" y="5512"/>
                </a:lnTo>
                <a:lnTo>
                  <a:pt x="4211" y="5497"/>
                </a:lnTo>
                <a:lnTo>
                  <a:pt x="4187" y="5480"/>
                </a:lnTo>
                <a:lnTo>
                  <a:pt x="4164" y="5464"/>
                </a:lnTo>
                <a:lnTo>
                  <a:pt x="4142" y="5447"/>
                </a:lnTo>
                <a:lnTo>
                  <a:pt x="4121" y="5428"/>
                </a:lnTo>
                <a:lnTo>
                  <a:pt x="4099" y="5409"/>
                </a:lnTo>
                <a:lnTo>
                  <a:pt x="4079" y="5390"/>
                </a:lnTo>
                <a:lnTo>
                  <a:pt x="4059" y="5369"/>
                </a:lnTo>
                <a:lnTo>
                  <a:pt x="4040" y="5348"/>
                </a:lnTo>
                <a:lnTo>
                  <a:pt x="4022" y="5326"/>
                </a:lnTo>
                <a:lnTo>
                  <a:pt x="4005" y="5303"/>
                </a:lnTo>
                <a:lnTo>
                  <a:pt x="3243" y="6082"/>
                </a:lnTo>
                <a:lnTo>
                  <a:pt x="3194" y="6048"/>
                </a:lnTo>
                <a:lnTo>
                  <a:pt x="3319" y="5905"/>
                </a:lnTo>
                <a:lnTo>
                  <a:pt x="3442" y="5767"/>
                </a:lnTo>
                <a:lnTo>
                  <a:pt x="3564" y="5632"/>
                </a:lnTo>
                <a:lnTo>
                  <a:pt x="3685" y="5502"/>
                </a:lnTo>
                <a:lnTo>
                  <a:pt x="3803" y="5376"/>
                </a:lnTo>
                <a:lnTo>
                  <a:pt x="3921" y="5255"/>
                </a:lnTo>
                <a:lnTo>
                  <a:pt x="4037" y="5139"/>
                </a:lnTo>
                <a:lnTo>
                  <a:pt x="4151" y="5027"/>
                </a:lnTo>
                <a:lnTo>
                  <a:pt x="4207" y="5016"/>
                </a:lnTo>
                <a:lnTo>
                  <a:pt x="4271" y="5005"/>
                </a:lnTo>
                <a:lnTo>
                  <a:pt x="4343" y="4995"/>
                </a:lnTo>
                <a:lnTo>
                  <a:pt x="4422" y="4987"/>
                </a:lnTo>
                <a:lnTo>
                  <a:pt x="4509" y="4979"/>
                </a:lnTo>
                <a:lnTo>
                  <a:pt x="4604" y="4972"/>
                </a:lnTo>
                <a:lnTo>
                  <a:pt x="4705" y="4968"/>
                </a:lnTo>
                <a:lnTo>
                  <a:pt x="4815" y="4963"/>
                </a:lnTo>
                <a:lnTo>
                  <a:pt x="4926" y="4958"/>
                </a:lnTo>
                <a:lnTo>
                  <a:pt x="5029" y="4952"/>
                </a:lnTo>
                <a:lnTo>
                  <a:pt x="5124" y="4946"/>
                </a:lnTo>
                <a:lnTo>
                  <a:pt x="5213" y="4938"/>
                </a:lnTo>
                <a:lnTo>
                  <a:pt x="5295" y="4930"/>
                </a:lnTo>
                <a:lnTo>
                  <a:pt x="5369" y="4920"/>
                </a:lnTo>
                <a:lnTo>
                  <a:pt x="5437" y="4910"/>
                </a:lnTo>
                <a:lnTo>
                  <a:pt x="5497" y="4898"/>
                </a:lnTo>
                <a:lnTo>
                  <a:pt x="5513" y="4978"/>
                </a:lnTo>
                <a:close/>
                <a:moveTo>
                  <a:pt x="4329" y="5206"/>
                </a:moveTo>
                <a:lnTo>
                  <a:pt x="4329" y="5206"/>
                </a:lnTo>
                <a:lnTo>
                  <a:pt x="4321" y="5207"/>
                </a:lnTo>
                <a:lnTo>
                  <a:pt x="4314" y="5209"/>
                </a:lnTo>
                <a:lnTo>
                  <a:pt x="4305" y="5213"/>
                </a:lnTo>
                <a:lnTo>
                  <a:pt x="4297" y="5217"/>
                </a:lnTo>
                <a:lnTo>
                  <a:pt x="4289" y="5224"/>
                </a:lnTo>
                <a:lnTo>
                  <a:pt x="4280" y="5233"/>
                </a:lnTo>
                <a:lnTo>
                  <a:pt x="4272" y="5243"/>
                </a:lnTo>
                <a:lnTo>
                  <a:pt x="4265" y="5254"/>
                </a:lnTo>
                <a:lnTo>
                  <a:pt x="4272" y="5261"/>
                </a:lnTo>
                <a:lnTo>
                  <a:pt x="4279" y="5267"/>
                </a:lnTo>
                <a:lnTo>
                  <a:pt x="4286" y="5272"/>
                </a:lnTo>
                <a:lnTo>
                  <a:pt x="4293" y="5274"/>
                </a:lnTo>
                <a:lnTo>
                  <a:pt x="4298" y="5275"/>
                </a:lnTo>
                <a:lnTo>
                  <a:pt x="4304" y="5275"/>
                </a:lnTo>
                <a:lnTo>
                  <a:pt x="4309" y="5274"/>
                </a:lnTo>
                <a:lnTo>
                  <a:pt x="4314" y="5271"/>
                </a:lnTo>
                <a:lnTo>
                  <a:pt x="4317" y="5269"/>
                </a:lnTo>
                <a:lnTo>
                  <a:pt x="4321" y="5266"/>
                </a:lnTo>
                <a:lnTo>
                  <a:pt x="4323" y="5261"/>
                </a:lnTo>
                <a:lnTo>
                  <a:pt x="4325" y="5254"/>
                </a:lnTo>
                <a:lnTo>
                  <a:pt x="4327" y="5245"/>
                </a:lnTo>
                <a:lnTo>
                  <a:pt x="4328" y="5234"/>
                </a:lnTo>
                <a:lnTo>
                  <a:pt x="4329" y="5206"/>
                </a:lnTo>
                <a:close/>
                <a:moveTo>
                  <a:pt x="10855" y="7257"/>
                </a:moveTo>
                <a:lnTo>
                  <a:pt x="10855" y="7257"/>
                </a:lnTo>
                <a:lnTo>
                  <a:pt x="10894" y="7168"/>
                </a:lnTo>
                <a:lnTo>
                  <a:pt x="10930" y="7078"/>
                </a:lnTo>
                <a:lnTo>
                  <a:pt x="10963" y="6987"/>
                </a:lnTo>
                <a:lnTo>
                  <a:pt x="10993" y="6895"/>
                </a:lnTo>
                <a:lnTo>
                  <a:pt x="11022" y="6801"/>
                </a:lnTo>
                <a:lnTo>
                  <a:pt x="11048" y="6707"/>
                </a:lnTo>
                <a:lnTo>
                  <a:pt x="11072" y="6611"/>
                </a:lnTo>
                <a:lnTo>
                  <a:pt x="11093" y="6513"/>
                </a:lnTo>
                <a:lnTo>
                  <a:pt x="11111" y="6414"/>
                </a:lnTo>
                <a:lnTo>
                  <a:pt x="11127" y="6315"/>
                </a:lnTo>
                <a:lnTo>
                  <a:pt x="11141" y="6214"/>
                </a:lnTo>
                <a:lnTo>
                  <a:pt x="11152" y="6112"/>
                </a:lnTo>
                <a:lnTo>
                  <a:pt x="11160" y="6009"/>
                </a:lnTo>
                <a:lnTo>
                  <a:pt x="11166" y="5904"/>
                </a:lnTo>
                <a:lnTo>
                  <a:pt x="11171" y="5799"/>
                </a:lnTo>
                <a:lnTo>
                  <a:pt x="11172" y="5692"/>
                </a:lnTo>
                <a:lnTo>
                  <a:pt x="11171" y="5605"/>
                </a:lnTo>
                <a:lnTo>
                  <a:pt x="11169" y="5518"/>
                </a:lnTo>
                <a:lnTo>
                  <a:pt x="11165" y="5433"/>
                </a:lnTo>
                <a:lnTo>
                  <a:pt x="11159" y="5348"/>
                </a:lnTo>
                <a:lnTo>
                  <a:pt x="11153" y="5265"/>
                </a:lnTo>
                <a:lnTo>
                  <a:pt x="11145" y="5182"/>
                </a:lnTo>
                <a:lnTo>
                  <a:pt x="11134" y="5101"/>
                </a:lnTo>
                <a:lnTo>
                  <a:pt x="11124" y="5021"/>
                </a:lnTo>
                <a:lnTo>
                  <a:pt x="11111" y="4943"/>
                </a:lnTo>
                <a:lnTo>
                  <a:pt x="11095" y="4865"/>
                </a:lnTo>
                <a:lnTo>
                  <a:pt x="11080" y="4788"/>
                </a:lnTo>
                <a:lnTo>
                  <a:pt x="11062" y="4712"/>
                </a:lnTo>
                <a:lnTo>
                  <a:pt x="11043" y="4637"/>
                </a:lnTo>
                <a:lnTo>
                  <a:pt x="11023" y="4563"/>
                </a:lnTo>
                <a:lnTo>
                  <a:pt x="11001" y="4490"/>
                </a:lnTo>
                <a:lnTo>
                  <a:pt x="10977" y="4419"/>
                </a:lnTo>
                <a:lnTo>
                  <a:pt x="10952" y="4348"/>
                </a:lnTo>
                <a:lnTo>
                  <a:pt x="10926" y="4280"/>
                </a:lnTo>
                <a:lnTo>
                  <a:pt x="10898" y="4211"/>
                </a:lnTo>
                <a:lnTo>
                  <a:pt x="10868" y="4144"/>
                </a:lnTo>
                <a:lnTo>
                  <a:pt x="10837" y="4078"/>
                </a:lnTo>
                <a:lnTo>
                  <a:pt x="10804" y="4013"/>
                </a:lnTo>
                <a:lnTo>
                  <a:pt x="10770" y="3949"/>
                </a:lnTo>
                <a:lnTo>
                  <a:pt x="10734" y="3887"/>
                </a:lnTo>
                <a:lnTo>
                  <a:pt x="10696" y="3824"/>
                </a:lnTo>
                <a:lnTo>
                  <a:pt x="10658" y="3764"/>
                </a:lnTo>
                <a:lnTo>
                  <a:pt x="10618" y="3704"/>
                </a:lnTo>
                <a:lnTo>
                  <a:pt x="10576" y="3645"/>
                </a:lnTo>
                <a:lnTo>
                  <a:pt x="10533" y="3588"/>
                </a:lnTo>
                <a:lnTo>
                  <a:pt x="10488" y="3532"/>
                </a:lnTo>
                <a:lnTo>
                  <a:pt x="10442" y="3476"/>
                </a:lnTo>
                <a:lnTo>
                  <a:pt x="10393" y="3421"/>
                </a:lnTo>
                <a:lnTo>
                  <a:pt x="10303" y="3317"/>
                </a:lnTo>
                <a:lnTo>
                  <a:pt x="10213" y="3213"/>
                </a:lnTo>
                <a:lnTo>
                  <a:pt x="10121" y="3110"/>
                </a:lnTo>
                <a:lnTo>
                  <a:pt x="10029" y="3008"/>
                </a:lnTo>
                <a:lnTo>
                  <a:pt x="10005" y="2983"/>
                </a:lnTo>
                <a:lnTo>
                  <a:pt x="9981" y="2960"/>
                </a:lnTo>
                <a:lnTo>
                  <a:pt x="9956" y="2936"/>
                </a:lnTo>
                <a:lnTo>
                  <a:pt x="9932" y="2912"/>
                </a:lnTo>
                <a:lnTo>
                  <a:pt x="9907" y="2891"/>
                </a:lnTo>
                <a:lnTo>
                  <a:pt x="9881" y="2869"/>
                </a:lnTo>
                <a:lnTo>
                  <a:pt x="9855" y="2848"/>
                </a:lnTo>
                <a:lnTo>
                  <a:pt x="9827" y="2828"/>
                </a:lnTo>
                <a:lnTo>
                  <a:pt x="9800" y="2808"/>
                </a:lnTo>
                <a:lnTo>
                  <a:pt x="9773" y="2790"/>
                </a:lnTo>
                <a:lnTo>
                  <a:pt x="9746" y="2771"/>
                </a:lnTo>
                <a:lnTo>
                  <a:pt x="9717" y="2755"/>
                </a:lnTo>
                <a:lnTo>
                  <a:pt x="9688" y="2738"/>
                </a:lnTo>
                <a:lnTo>
                  <a:pt x="9659" y="2722"/>
                </a:lnTo>
                <a:lnTo>
                  <a:pt x="9629" y="2706"/>
                </a:lnTo>
                <a:lnTo>
                  <a:pt x="9599" y="2692"/>
                </a:lnTo>
                <a:lnTo>
                  <a:pt x="9563" y="2661"/>
                </a:lnTo>
                <a:lnTo>
                  <a:pt x="9528" y="2631"/>
                </a:lnTo>
                <a:lnTo>
                  <a:pt x="9490" y="2601"/>
                </a:lnTo>
                <a:lnTo>
                  <a:pt x="9452" y="2571"/>
                </a:lnTo>
                <a:lnTo>
                  <a:pt x="9413" y="2542"/>
                </a:lnTo>
                <a:lnTo>
                  <a:pt x="9372" y="2513"/>
                </a:lnTo>
                <a:lnTo>
                  <a:pt x="9330" y="2485"/>
                </a:lnTo>
                <a:lnTo>
                  <a:pt x="9288" y="2458"/>
                </a:lnTo>
                <a:lnTo>
                  <a:pt x="9244" y="2432"/>
                </a:lnTo>
                <a:lnTo>
                  <a:pt x="9199" y="2404"/>
                </a:lnTo>
                <a:lnTo>
                  <a:pt x="9153" y="2380"/>
                </a:lnTo>
                <a:lnTo>
                  <a:pt x="9105" y="2354"/>
                </a:lnTo>
                <a:lnTo>
                  <a:pt x="9057" y="2330"/>
                </a:lnTo>
                <a:lnTo>
                  <a:pt x="9008" y="2305"/>
                </a:lnTo>
                <a:lnTo>
                  <a:pt x="8957" y="2281"/>
                </a:lnTo>
                <a:lnTo>
                  <a:pt x="8905" y="2259"/>
                </a:lnTo>
                <a:lnTo>
                  <a:pt x="8853" y="2236"/>
                </a:lnTo>
                <a:lnTo>
                  <a:pt x="8799" y="2214"/>
                </a:lnTo>
                <a:lnTo>
                  <a:pt x="8744" y="2193"/>
                </a:lnTo>
                <a:lnTo>
                  <a:pt x="8687" y="2171"/>
                </a:lnTo>
                <a:lnTo>
                  <a:pt x="8631" y="2151"/>
                </a:lnTo>
                <a:lnTo>
                  <a:pt x="8573" y="2131"/>
                </a:lnTo>
                <a:lnTo>
                  <a:pt x="8513" y="2112"/>
                </a:lnTo>
                <a:lnTo>
                  <a:pt x="8453" y="2093"/>
                </a:lnTo>
                <a:lnTo>
                  <a:pt x="8392" y="2075"/>
                </a:lnTo>
                <a:lnTo>
                  <a:pt x="8329" y="2058"/>
                </a:lnTo>
                <a:lnTo>
                  <a:pt x="8265" y="2040"/>
                </a:lnTo>
                <a:lnTo>
                  <a:pt x="8200" y="2023"/>
                </a:lnTo>
                <a:lnTo>
                  <a:pt x="8134" y="2008"/>
                </a:lnTo>
                <a:lnTo>
                  <a:pt x="8066" y="1991"/>
                </a:lnTo>
                <a:lnTo>
                  <a:pt x="7999" y="1977"/>
                </a:lnTo>
                <a:lnTo>
                  <a:pt x="7929" y="1963"/>
                </a:lnTo>
                <a:lnTo>
                  <a:pt x="7868" y="1955"/>
                </a:lnTo>
                <a:lnTo>
                  <a:pt x="7808" y="1949"/>
                </a:lnTo>
                <a:lnTo>
                  <a:pt x="7749" y="1943"/>
                </a:lnTo>
                <a:lnTo>
                  <a:pt x="7690" y="1938"/>
                </a:lnTo>
                <a:lnTo>
                  <a:pt x="7632" y="1934"/>
                </a:lnTo>
                <a:lnTo>
                  <a:pt x="7574" y="1932"/>
                </a:lnTo>
                <a:lnTo>
                  <a:pt x="7516" y="1931"/>
                </a:lnTo>
                <a:lnTo>
                  <a:pt x="7459" y="1930"/>
                </a:lnTo>
                <a:lnTo>
                  <a:pt x="7398" y="1931"/>
                </a:lnTo>
                <a:lnTo>
                  <a:pt x="7338" y="1931"/>
                </a:lnTo>
                <a:lnTo>
                  <a:pt x="7278" y="1933"/>
                </a:lnTo>
                <a:lnTo>
                  <a:pt x="7218" y="1936"/>
                </a:lnTo>
                <a:lnTo>
                  <a:pt x="7160" y="1939"/>
                </a:lnTo>
                <a:lnTo>
                  <a:pt x="7102" y="1944"/>
                </a:lnTo>
                <a:lnTo>
                  <a:pt x="7044" y="1949"/>
                </a:lnTo>
                <a:lnTo>
                  <a:pt x="6986" y="1955"/>
                </a:lnTo>
                <a:lnTo>
                  <a:pt x="6930" y="1961"/>
                </a:lnTo>
                <a:lnTo>
                  <a:pt x="6874" y="1968"/>
                </a:lnTo>
                <a:lnTo>
                  <a:pt x="6818" y="1976"/>
                </a:lnTo>
                <a:lnTo>
                  <a:pt x="6763" y="1984"/>
                </a:lnTo>
                <a:lnTo>
                  <a:pt x="6707" y="1994"/>
                </a:lnTo>
                <a:lnTo>
                  <a:pt x="6653" y="2003"/>
                </a:lnTo>
                <a:lnTo>
                  <a:pt x="6599" y="2015"/>
                </a:lnTo>
                <a:lnTo>
                  <a:pt x="6545" y="2027"/>
                </a:lnTo>
                <a:lnTo>
                  <a:pt x="6493" y="2039"/>
                </a:lnTo>
                <a:lnTo>
                  <a:pt x="6440" y="2052"/>
                </a:lnTo>
                <a:lnTo>
                  <a:pt x="6387" y="2066"/>
                </a:lnTo>
                <a:lnTo>
                  <a:pt x="6335" y="2080"/>
                </a:lnTo>
                <a:lnTo>
                  <a:pt x="6284" y="2095"/>
                </a:lnTo>
                <a:lnTo>
                  <a:pt x="6234" y="2112"/>
                </a:lnTo>
                <a:lnTo>
                  <a:pt x="6184" y="2129"/>
                </a:lnTo>
                <a:lnTo>
                  <a:pt x="6134" y="2146"/>
                </a:lnTo>
                <a:lnTo>
                  <a:pt x="6084" y="2165"/>
                </a:lnTo>
                <a:lnTo>
                  <a:pt x="6036" y="2184"/>
                </a:lnTo>
                <a:lnTo>
                  <a:pt x="5987" y="2204"/>
                </a:lnTo>
                <a:lnTo>
                  <a:pt x="5939" y="2225"/>
                </a:lnTo>
                <a:lnTo>
                  <a:pt x="5891" y="2246"/>
                </a:lnTo>
                <a:lnTo>
                  <a:pt x="5844" y="2268"/>
                </a:lnTo>
                <a:lnTo>
                  <a:pt x="5798" y="2292"/>
                </a:lnTo>
                <a:lnTo>
                  <a:pt x="5752" y="2316"/>
                </a:lnTo>
                <a:lnTo>
                  <a:pt x="5707" y="2339"/>
                </a:lnTo>
                <a:lnTo>
                  <a:pt x="5662" y="2365"/>
                </a:lnTo>
                <a:lnTo>
                  <a:pt x="5617" y="2390"/>
                </a:lnTo>
                <a:lnTo>
                  <a:pt x="5572" y="2417"/>
                </a:lnTo>
                <a:lnTo>
                  <a:pt x="5528" y="2445"/>
                </a:lnTo>
                <a:lnTo>
                  <a:pt x="5485" y="2473"/>
                </a:lnTo>
                <a:lnTo>
                  <a:pt x="5443" y="2502"/>
                </a:lnTo>
                <a:lnTo>
                  <a:pt x="5400" y="2532"/>
                </a:lnTo>
                <a:lnTo>
                  <a:pt x="5359" y="2562"/>
                </a:lnTo>
                <a:lnTo>
                  <a:pt x="5317" y="2594"/>
                </a:lnTo>
                <a:lnTo>
                  <a:pt x="5276" y="2626"/>
                </a:lnTo>
                <a:lnTo>
                  <a:pt x="5236" y="2658"/>
                </a:lnTo>
                <a:lnTo>
                  <a:pt x="5195" y="2692"/>
                </a:lnTo>
                <a:lnTo>
                  <a:pt x="5156" y="2725"/>
                </a:lnTo>
                <a:lnTo>
                  <a:pt x="5117" y="2761"/>
                </a:lnTo>
                <a:lnTo>
                  <a:pt x="5078" y="2796"/>
                </a:lnTo>
                <a:lnTo>
                  <a:pt x="5040" y="2833"/>
                </a:lnTo>
                <a:lnTo>
                  <a:pt x="5003" y="2870"/>
                </a:lnTo>
                <a:lnTo>
                  <a:pt x="4965" y="2909"/>
                </a:lnTo>
                <a:lnTo>
                  <a:pt x="4928" y="2947"/>
                </a:lnTo>
                <a:lnTo>
                  <a:pt x="4892" y="2987"/>
                </a:lnTo>
                <a:lnTo>
                  <a:pt x="4856" y="3027"/>
                </a:lnTo>
                <a:lnTo>
                  <a:pt x="4821" y="3067"/>
                </a:lnTo>
                <a:lnTo>
                  <a:pt x="4786" y="3109"/>
                </a:lnTo>
                <a:lnTo>
                  <a:pt x="4752" y="3152"/>
                </a:lnTo>
                <a:lnTo>
                  <a:pt x="4717" y="3195"/>
                </a:lnTo>
                <a:lnTo>
                  <a:pt x="4684" y="3239"/>
                </a:lnTo>
                <a:lnTo>
                  <a:pt x="4651" y="3284"/>
                </a:lnTo>
                <a:lnTo>
                  <a:pt x="4619" y="3329"/>
                </a:lnTo>
                <a:lnTo>
                  <a:pt x="4587" y="3375"/>
                </a:lnTo>
                <a:lnTo>
                  <a:pt x="4555" y="3423"/>
                </a:lnTo>
                <a:lnTo>
                  <a:pt x="4524" y="3470"/>
                </a:lnTo>
                <a:lnTo>
                  <a:pt x="4546" y="3458"/>
                </a:lnTo>
                <a:lnTo>
                  <a:pt x="4568" y="3447"/>
                </a:lnTo>
                <a:lnTo>
                  <a:pt x="4592" y="3437"/>
                </a:lnTo>
                <a:lnTo>
                  <a:pt x="4615" y="3426"/>
                </a:lnTo>
                <a:lnTo>
                  <a:pt x="4640" y="3417"/>
                </a:lnTo>
                <a:lnTo>
                  <a:pt x="4666" y="3407"/>
                </a:lnTo>
                <a:lnTo>
                  <a:pt x="4694" y="3399"/>
                </a:lnTo>
                <a:lnTo>
                  <a:pt x="4721" y="3391"/>
                </a:lnTo>
                <a:lnTo>
                  <a:pt x="4749" y="3382"/>
                </a:lnTo>
                <a:lnTo>
                  <a:pt x="4778" y="3375"/>
                </a:lnTo>
                <a:lnTo>
                  <a:pt x="4838" y="3363"/>
                </a:lnTo>
                <a:lnTo>
                  <a:pt x="4903" y="3353"/>
                </a:lnTo>
                <a:lnTo>
                  <a:pt x="4969" y="3344"/>
                </a:lnTo>
                <a:lnTo>
                  <a:pt x="5040" y="3339"/>
                </a:lnTo>
                <a:lnTo>
                  <a:pt x="5114" y="3335"/>
                </a:lnTo>
                <a:lnTo>
                  <a:pt x="5191" y="3334"/>
                </a:lnTo>
                <a:lnTo>
                  <a:pt x="5271" y="3334"/>
                </a:lnTo>
                <a:lnTo>
                  <a:pt x="5355" y="3336"/>
                </a:lnTo>
                <a:lnTo>
                  <a:pt x="5443" y="3341"/>
                </a:lnTo>
                <a:lnTo>
                  <a:pt x="5533" y="3348"/>
                </a:lnTo>
                <a:lnTo>
                  <a:pt x="5626" y="3358"/>
                </a:lnTo>
                <a:lnTo>
                  <a:pt x="5678" y="3369"/>
                </a:lnTo>
                <a:lnTo>
                  <a:pt x="5729" y="3381"/>
                </a:lnTo>
                <a:lnTo>
                  <a:pt x="5779" y="3395"/>
                </a:lnTo>
                <a:lnTo>
                  <a:pt x="5826" y="3411"/>
                </a:lnTo>
                <a:lnTo>
                  <a:pt x="5874" y="3427"/>
                </a:lnTo>
                <a:lnTo>
                  <a:pt x="5919" y="3445"/>
                </a:lnTo>
                <a:lnTo>
                  <a:pt x="5964" y="3464"/>
                </a:lnTo>
                <a:lnTo>
                  <a:pt x="6006" y="3485"/>
                </a:lnTo>
                <a:lnTo>
                  <a:pt x="6048" y="3507"/>
                </a:lnTo>
                <a:lnTo>
                  <a:pt x="6088" y="3529"/>
                </a:lnTo>
                <a:lnTo>
                  <a:pt x="6127" y="3553"/>
                </a:lnTo>
                <a:lnTo>
                  <a:pt x="6165" y="3578"/>
                </a:lnTo>
                <a:lnTo>
                  <a:pt x="6202" y="3604"/>
                </a:lnTo>
                <a:lnTo>
                  <a:pt x="6237" y="3631"/>
                </a:lnTo>
                <a:lnTo>
                  <a:pt x="6270" y="3659"/>
                </a:lnTo>
                <a:lnTo>
                  <a:pt x="6303" y="3689"/>
                </a:lnTo>
                <a:lnTo>
                  <a:pt x="6334" y="3721"/>
                </a:lnTo>
                <a:lnTo>
                  <a:pt x="6364" y="3753"/>
                </a:lnTo>
                <a:lnTo>
                  <a:pt x="6393" y="3786"/>
                </a:lnTo>
                <a:lnTo>
                  <a:pt x="6421" y="3820"/>
                </a:lnTo>
                <a:lnTo>
                  <a:pt x="6447" y="3857"/>
                </a:lnTo>
                <a:lnTo>
                  <a:pt x="6472" y="3894"/>
                </a:lnTo>
                <a:lnTo>
                  <a:pt x="6495" y="3932"/>
                </a:lnTo>
                <a:lnTo>
                  <a:pt x="6517" y="3971"/>
                </a:lnTo>
                <a:lnTo>
                  <a:pt x="6538" y="4012"/>
                </a:lnTo>
                <a:lnTo>
                  <a:pt x="6558" y="4054"/>
                </a:lnTo>
                <a:lnTo>
                  <a:pt x="6576" y="4096"/>
                </a:lnTo>
                <a:lnTo>
                  <a:pt x="6592" y="4141"/>
                </a:lnTo>
                <a:lnTo>
                  <a:pt x="6609" y="4186"/>
                </a:lnTo>
                <a:lnTo>
                  <a:pt x="6623" y="4234"/>
                </a:lnTo>
                <a:lnTo>
                  <a:pt x="6636" y="4281"/>
                </a:lnTo>
                <a:lnTo>
                  <a:pt x="6648" y="4329"/>
                </a:lnTo>
                <a:lnTo>
                  <a:pt x="6686" y="4305"/>
                </a:lnTo>
                <a:lnTo>
                  <a:pt x="6724" y="4279"/>
                </a:lnTo>
                <a:lnTo>
                  <a:pt x="6762" y="4255"/>
                </a:lnTo>
                <a:lnTo>
                  <a:pt x="6801" y="4231"/>
                </a:lnTo>
                <a:lnTo>
                  <a:pt x="6840" y="4209"/>
                </a:lnTo>
                <a:lnTo>
                  <a:pt x="6879" y="4186"/>
                </a:lnTo>
                <a:lnTo>
                  <a:pt x="6919" y="4166"/>
                </a:lnTo>
                <a:lnTo>
                  <a:pt x="6959" y="4146"/>
                </a:lnTo>
                <a:lnTo>
                  <a:pt x="6999" y="4126"/>
                </a:lnTo>
                <a:lnTo>
                  <a:pt x="7040" y="4108"/>
                </a:lnTo>
                <a:lnTo>
                  <a:pt x="7081" y="4090"/>
                </a:lnTo>
                <a:lnTo>
                  <a:pt x="7123" y="4073"/>
                </a:lnTo>
                <a:lnTo>
                  <a:pt x="7165" y="4057"/>
                </a:lnTo>
                <a:lnTo>
                  <a:pt x="7207" y="4042"/>
                </a:lnTo>
                <a:lnTo>
                  <a:pt x="7249" y="4028"/>
                </a:lnTo>
                <a:lnTo>
                  <a:pt x="7292" y="4013"/>
                </a:lnTo>
                <a:lnTo>
                  <a:pt x="7336" y="4002"/>
                </a:lnTo>
                <a:lnTo>
                  <a:pt x="7379" y="3990"/>
                </a:lnTo>
                <a:lnTo>
                  <a:pt x="7423" y="3978"/>
                </a:lnTo>
                <a:lnTo>
                  <a:pt x="7467" y="3967"/>
                </a:lnTo>
                <a:lnTo>
                  <a:pt x="7512" y="3958"/>
                </a:lnTo>
                <a:lnTo>
                  <a:pt x="7557" y="3949"/>
                </a:lnTo>
                <a:lnTo>
                  <a:pt x="7602" y="3942"/>
                </a:lnTo>
                <a:lnTo>
                  <a:pt x="7648" y="3935"/>
                </a:lnTo>
                <a:lnTo>
                  <a:pt x="7694" y="3928"/>
                </a:lnTo>
                <a:lnTo>
                  <a:pt x="7741" y="3923"/>
                </a:lnTo>
                <a:lnTo>
                  <a:pt x="7787" y="3919"/>
                </a:lnTo>
                <a:lnTo>
                  <a:pt x="7834" y="3915"/>
                </a:lnTo>
                <a:lnTo>
                  <a:pt x="7881" y="3913"/>
                </a:lnTo>
                <a:lnTo>
                  <a:pt x="7930" y="3910"/>
                </a:lnTo>
                <a:lnTo>
                  <a:pt x="7977" y="3909"/>
                </a:lnTo>
                <a:lnTo>
                  <a:pt x="8026" y="3908"/>
                </a:lnTo>
                <a:lnTo>
                  <a:pt x="8074" y="3909"/>
                </a:lnTo>
                <a:lnTo>
                  <a:pt x="8123" y="3910"/>
                </a:lnTo>
                <a:lnTo>
                  <a:pt x="8171" y="3913"/>
                </a:lnTo>
                <a:lnTo>
                  <a:pt x="8220" y="3916"/>
                </a:lnTo>
                <a:lnTo>
                  <a:pt x="8268" y="3921"/>
                </a:lnTo>
                <a:lnTo>
                  <a:pt x="8317" y="3927"/>
                </a:lnTo>
                <a:lnTo>
                  <a:pt x="8364" y="3933"/>
                </a:lnTo>
                <a:lnTo>
                  <a:pt x="8413" y="3940"/>
                </a:lnTo>
                <a:lnTo>
                  <a:pt x="8460" y="3948"/>
                </a:lnTo>
                <a:lnTo>
                  <a:pt x="8509" y="3958"/>
                </a:lnTo>
                <a:lnTo>
                  <a:pt x="8556" y="3968"/>
                </a:lnTo>
                <a:lnTo>
                  <a:pt x="8605" y="3980"/>
                </a:lnTo>
                <a:lnTo>
                  <a:pt x="8652" y="3993"/>
                </a:lnTo>
                <a:lnTo>
                  <a:pt x="8699" y="4006"/>
                </a:lnTo>
                <a:lnTo>
                  <a:pt x="8747" y="4020"/>
                </a:lnTo>
                <a:lnTo>
                  <a:pt x="8794" y="4036"/>
                </a:lnTo>
                <a:lnTo>
                  <a:pt x="8841" y="4052"/>
                </a:lnTo>
                <a:lnTo>
                  <a:pt x="8889" y="4070"/>
                </a:lnTo>
                <a:lnTo>
                  <a:pt x="8936" y="4088"/>
                </a:lnTo>
                <a:lnTo>
                  <a:pt x="8983" y="4108"/>
                </a:lnTo>
                <a:lnTo>
                  <a:pt x="9030" y="4128"/>
                </a:lnTo>
                <a:lnTo>
                  <a:pt x="9077" y="4150"/>
                </a:lnTo>
                <a:lnTo>
                  <a:pt x="9124" y="4172"/>
                </a:lnTo>
                <a:lnTo>
                  <a:pt x="9170" y="4196"/>
                </a:lnTo>
                <a:lnTo>
                  <a:pt x="9218" y="4221"/>
                </a:lnTo>
                <a:lnTo>
                  <a:pt x="9264" y="4245"/>
                </a:lnTo>
                <a:lnTo>
                  <a:pt x="9310" y="4271"/>
                </a:lnTo>
                <a:lnTo>
                  <a:pt x="9357" y="4300"/>
                </a:lnTo>
                <a:lnTo>
                  <a:pt x="9404" y="4328"/>
                </a:lnTo>
                <a:lnTo>
                  <a:pt x="9450" y="4358"/>
                </a:lnTo>
                <a:lnTo>
                  <a:pt x="9496" y="4387"/>
                </a:lnTo>
                <a:lnTo>
                  <a:pt x="9542" y="4419"/>
                </a:lnTo>
                <a:lnTo>
                  <a:pt x="9588" y="4451"/>
                </a:lnTo>
                <a:lnTo>
                  <a:pt x="9632" y="4485"/>
                </a:lnTo>
                <a:lnTo>
                  <a:pt x="9676" y="4517"/>
                </a:lnTo>
                <a:lnTo>
                  <a:pt x="9719" y="4551"/>
                </a:lnTo>
                <a:lnTo>
                  <a:pt x="9760" y="4584"/>
                </a:lnTo>
                <a:lnTo>
                  <a:pt x="9800" y="4620"/>
                </a:lnTo>
                <a:lnTo>
                  <a:pt x="9839" y="4654"/>
                </a:lnTo>
                <a:lnTo>
                  <a:pt x="9877" y="4689"/>
                </a:lnTo>
                <a:lnTo>
                  <a:pt x="9914" y="4725"/>
                </a:lnTo>
                <a:lnTo>
                  <a:pt x="9951" y="4762"/>
                </a:lnTo>
                <a:lnTo>
                  <a:pt x="9985" y="4798"/>
                </a:lnTo>
                <a:lnTo>
                  <a:pt x="10019" y="4835"/>
                </a:lnTo>
                <a:lnTo>
                  <a:pt x="10052" y="4873"/>
                </a:lnTo>
                <a:lnTo>
                  <a:pt x="10083" y="4911"/>
                </a:lnTo>
                <a:lnTo>
                  <a:pt x="10114" y="4950"/>
                </a:lnTo>
                <a:lnTo>
                  <a:pt x="10145" y="4989"/>
                </a:lnTo>
                <a:lnTo>
                  <a:pt x="10173" y="5028"/>
                </a:lnTo>
                <a:lnTo>
                  <a:pt x="10200" y="5068"/>
                </a:lnTo>
                <a:lnTo>
                  <a:pt x="10226" y="5108"/>
                </a:lnTo>
                <a:lnTo>
                  <a:pt x="10252" y="5150"/>
                </a:lnTo>
                <a:lnTo>
                  <a:pt x="10276" y="5191"/>
                </a:lnTo>
                <a:lnTo>
                  <a:pt x="10300" y="5233"/>
                </a:lnTo>
                <a:lnTo>
                  <a:pt x="10322" y="5275"/>
                </a:lnTo>
                <a:lnTo>
                  <a:pt x="10344" y="5318"/>
                </a:lnTo>
                <a:lnTo>
                  <a:pt x="10364" y="5361"/>
                </a:lnTo>
                <a:lnTo>
                  <a:pt x="10383" y="5404"/>
                </a:lnTo>
                <a:lnTo>
                  <a:pt x="10400" y="5448"/>
                </a:lnTo>
                <a:lnTo>
                  <a:pt x="10417" y="5493"/>
                </a:lnTo>
                <a:lnTo>
                  <a:pt x="10434" y="5538"/>
                </a:lnTo>
                <a:lnTo>
                  <a:pt x="10448" y="5583"/>
                </a:lnTo>
                <a:lnTo>
                  <a:pt x="10462" y="5629"/>
                </a:lnTo>
                <a:lnTo>
                  <a:pt x="10474" y="5676"/>
                </a:lnTo>
                <a:lnTo>
                  <a:pt x="10486" y="5711"/>
                </a:lnTo>
                <a:lnTo>
                  <a:pt x="10497" y="5745"/>
                </a:lnTo>
                <a:lnTo>
                  <a:pt x="10507" y="5781"/>
                </a:lnTo>
                <a:lnTo>
                  <a:pt x="10518" y="5816"/>
                </a:lnTo>
                <a:lnTo>
                  <a:pt x="10526" y="5852"/>
                </a:lnTo>
                <a:lnTo>
                  <a:pt x="10534" y="5887"/>
                </a:lnTo>
                <a:lnTo>
                  <a:pt x="10541" y="5923"/>
                </a:lnTo>
                <a:lnTo>
                  <a:pt x="10547" y="5960"/>
                </a:lnTo>
                <a:lnTo>
                  <a:pt x="10553" y="5996"/>
                </a:lnTo>
                <a:lnTo>
                  <a:pt x="10558" y="6033"/>
                </a:lnTo>
                <a:lnTo>
                  <a:pt x="10563" y="6071"/>
                </a:lnTo>
                <a:lnTo>
                  <a:pt x="10566" y="6108"/>
                </a:lnTo>
                <a:lnTo>
                  <a:pt x="10568" y="6146"/>
                </a:lnTo>
                <a:lnTo>
                  <a:pt x="10571" y="6183"/>
                </a:lnTo>
                <a:lnTo>
                  <a:pt x="10571" y="6221"/>
                </a:lnTo>
                <a:lnTo>
                  <a:pt x="10572" y="6259"/>
                </a:lnTo>
                <a:lnTo>
                  <a:pt x="10571" y="6317"/>
                </a:lnTo>
                <a:lnTo>
                  <a:pt x="10570" y="6374"/>
                </a:lnTo>
                <a:lnTo>
                  <a:pt x="10566" y="6431"/>
                </a:lnTo>
                <a:lnTo>
                  <a:pt x="10563" y="6487"/>
                </a:lnTo>
                <a:lnTo>
                  <a:pt x="10557" y="6541"/>
                </a:lnTo>
                <a:lnTo>
                  <a:pt x="10551" y="6595"/>
                </a:lnTo>
                <a:lnTo>
                  <a:pt x="10542" y="6650"/>
                </a:lnTo>
                <a:lnTo>
                  <a:pt x="10533" y="6703"/>
                </a:lnTo>
                <a:lnTo>
                  <a:pt x="10523" y="6755"/>
                </a:lnTo>
                <a:lnTo>
                  <a:pt x="10512" y="6807"/>
                </a:lnTo>
                <a:lnTo>
                  <a:pt x="10499" y="6858"/>
                </a:lnTo>
                <a:lnTo>
                  <a:pt x="10486" y="6909"/>
                </a:lnTo>
                <a:lnTo>
                  <a:pt x="10470" y="6960"/>
                </a:lnTo>
                <a:lnTo>
                  <a:pt x="10454" y="7010"/>
                </a:lnTo>
                <a:lnTo>
                  <a:pt x="10436" y="7058"/>
                </a:lnTo>
                <a:lnTo>
                  <a:pt x="10418" y="7107"/>
                </a:lnTo>
                <a:lnTo>
                  <a:pt x="10398" y="7155"/>
                </a:lnTo>
                <a:lnTo>
                  <a:pt x="10377" y="7202"/>
                </a:lnTo>
                <a:lnTo>
                  <a:pt x="10354" y="7249"/>
                </a:lnTo>
                <a:lnTo>
                  <a:pt x="10331" y="7295"/>
                </a:lnTo>
                <a:lnTo>
                  <a:pt x="10307" y="7340"/>
                </a:lnTo>
                <a:lnTo>
                  <a:pt x="10281" y="7385"/>
                </a:lnTo>
                <a:lnTo>
                  <a:pt x="10254" y="7429"/>
                </a:lnTo>
                <a:lnTo>
                  <a:pt x="10225" y="7473"/>
                </a:lnTo>
                <a:lnTo>
                  <a:pt x="10196" y="7515"/>
                </a:lnTo>
                <a:lnTo>
                  <a:pt x="10165" y="7558"/>
                </a:lnTo>
                <a:lnTo>
                  <a:pt x="10133" y="7601"/>
                </a:lnTo>
                <a:lnTo>
                  <a:pt x="10100" y="7641"/>
                </a:lnTo>
                <a:lnTo>
                  <a:pt x="10065" y="7682"/>
                </a:lnTo>
                <a:lnTo>
                  <a:pt x="10030" y="7722"/>
                </a:lnTo>
                <a:lnTo>
                  <a:pt x="9993" y="7762"/>
                </a:lnTo>
                <a:lnTo>
                  <a:pt x="9955" y="7801"/>
                </a:lnTo>
                <a:lnTo>
                  <a:pt x="9913" y="7842"/>
                </a:lnTo>
                <a:lnTo>
                  <a:pt x="9869" y="7882"/>
                </a:lnTo>
                <a:lnTo>
                  <a:pt x="9825" y="7921"/>
                </a:lnTo>
                <a:lnTo>
                  <a:pt x="9780" y="7959"/>
                </a:lnTo>
                <a:lnTo>
                  <a:pt x="9735" y="7996"/>
                </a:lnTo>
                <a:lnTo>
                  <a:pt x="9689" y="8031"/>
                </a:lnTo>
                <a:lnTo>
                  <a:pt x="9642" y="8066"/>
                </a:lnTo>
                <a:lnTo>
                  <a:pt x="9594" y="8098"/>
                </a:lnTo>
                <a:lnTo>
                  <a:pt x="9546" y="8130"/>
                </a:lnTo>
                <a:lnTo>
                  <a:pt x="9497" y="8159"/>
                </a:lnTo>
                <a:lnTo>
                  <a:pt x="9447" y="8188"/>
                </a:lnTo>
                <a:lnTo>
                  <a:pt x="9397" y="8215"/>
                </a:lnTo>
                <a:lnTo>
                  <a:pt x="9346" y="8241"/>
                </a:lnTo>
                <a:lnTo>
                  <a:pt x="9295" y="8266"/>
                </a:lnTo>
                <a:lnTo>
                  <a:pt x="9243" y="8290"/>
                </a:lnTo>
                <a:lnTo>
                  <a:pt x="9189" y="8311"/>
                </a:lnTo>
                <a:lnTo>
                  <a:pt x="9136" y="8332"/>
                </a:lnTo>
                <a:lnTo>
                  <a:pt x="9082" y="8351"/>
                </a:lnTo>
                <a:lnTo>
                  <a:pt x="9027" y="8369"/>
                </a:lnTo>
                <a:lnTo>
                  <a:pt x="8972" y="8385"/>
                </a:lnTo>
                <a:lnTo>
                  <a:pt x="8915" y="8401"/>
                </a:lnTo>
                <a:lnTo>
                  <a:pt x="8858" y="8415"/>
                </a:lnTo>
                <a:lnTo>
                  <a:pt x="8801" y="8427"/>
                </a:lnTo>
                <a:lnTo>
                  <a:pt x="8743" y="8439"/>
                </a:lnTo>
                <a:lnTo>
                  <a:pt x="8684" y="8448"/>
                </a:lnTo>
                <a:lnTo>
                  <a:pt x="8625" y="8458"/>
                </a:lnTo>
                <a:lnTo>
                  <a:pt x="8564" y="8465"/>
                </a:lnTo>
                <a:lnTo>
                  <a:pt x="8503" y="8471"/>
                </a:lnTo>
                <a:lnTo>
                  <a:pt x="8441" y="8475"/>
                </a:lnTo>
                <a:lnTo>
                  <a:pt x="8380" y="8479"/>
                </a:lnTo>
                <a:lnTo>
                  <a:pt x="8317" y="8480"/>
                </a:lnTo>
                <a:lnTo>
                  <a:pt x="8253" y="8481"/>
                </a:lnTo>
                <a:lnTo>
                  <a:pt x="8197" y="8481"/>
                </a:lnTo>
                <a:lnTo>
                  <a:pt x="8143" y="8480"/>
                </a:lnTo>
                <a:lnTo>
                  <a:pt x="8089" y="8478"/>
                </a:lnTo>
                <a:lnTo>
                  <a:pt x="8034" y="8474"/>
                </a:lnTo>
                <a:lnTo>
                  <a:pt x="7981" y="8471"/>
                </a:lnTo>
                <a:lnTo>
                  <a:pt x="7928" y="8466"/>
                </a:lnTo>
                <a:lnTo>
                  <a:pt x="7875" y="8460"/>
                </a:lnTo>
                <a:lnTo>
                  <a:pt x="7825" y="8454"/>
                </a:lnTo>
                <a:lnTo>
                  <a:pt x="7772" y="8447"/>
                </a:lnTo>
                <a:lnTo>
                  <a:pt x="7722" y="8439"/>
                </a:lnTo>
                <a:lnTo>
                  <a:pt x="7672" y="8429"/>
                </a:lnTo>
                <a:lnTo>
                  <a:pt x="7622" y="8420"/>
                </a:lnTo>
                <a:lnTo>
                  <a:pt x="7574" y="8409"/>
                </a:lnTo>
                <a:lnTo>
                  <a:pt x="7525" y="8397"/>
                </a:lnTo>
                <a:lnTo>
                  <a:pt x="7477" y="8385"/>
                </a:lnTo>
                <a:lnTo>
                  <a:pt x="7429" y="8372"/>
                </a:lnTo>
                <a:lnTo>
                  <a:pt x="7382" y="8358"/>
                </a:lnTo>
                <a:lnTo>
                  <a:pt x="7336" y="8343"/>
                </a:lnTo>
                <a:lnTo>
                  <a:pt x="7289" y="8327"/>
                </a:lnTo>
                <a:lnTo>
                  <a:pt x="7245" y="8310"/>
                </a:lnTo>
                <a:lnTo>
                  <a:pt x="7200" y="8293"/>
                </a:lnTo>
                <a:lnTo>
                  <a:pt x="7155" y="8274"/>
                </a:lnTo>
                <a:lnTo>
                  <a:pt x="7111" y="8255"/>
                </a:lnTo>
                <a:lnTo>
                  <a:pt x="7068" y="8235"/>
                </a:lnTo>
                <a:lnTo>
                  <a:pt x="7026" y="8214"/>
                </a:lnTo>
                <a:lnTo>
                  <a:pt x="6983" y="8192"/>
                </a:lnTo>
                <a:lnTo>
                  <a:pt x="6941" y="8170"/>
                </a:lnTo>
                <a:lnTo>
                  <a:pt x="6900" y="8146"/>
                </a:lnTo>
                <a:lnTo>
                  <a:pt x="6860" y="8121"/>
                </a:lnTo>
                <a:lnTo>
                  <a:pt x="6820" y="8097"/>
                </a:lnTo>
                <a:lnTo>
                  <a:pt x="6780" y="8071"/>
                </a:lnTo>
                <a:lnTo>
                  <a:pt x="6741" y="8043"/>
                </a:lnTo>
                <a:lnTo>
                  <a:pt x="6702" y="8016"/>
                </a:lnTo>
                <a:lnTo>
                  <a:pt x="6664" y="7986"/>
                </a:lnTo>
                <a:lnTo>
                  <a:pt x="6627" y="7958"/>
                </a:lnTo>
                <a:lnTo>
                  <a:pt x="6590" y="7927"/>
                </a:lnTo>
                <a:lnTo>
                  <a:pt x="6553" y="7897"/>
                </a:lnTo>
                <a:lnTo>
                  <a:pt x="6518" y="7863"/>
                </a:lnTo>
                <a:lnTo>
                  <a:pt x="6482" y="7831"/>
                </a:lnTo>
                <a:lnTo>
                  <a:pt x="6448" y="7797"/>
                </a:lnTo>
                <a:lnTo>
                  <a:pt x="6414" y="7763"/>
                </a:lnTo>
                <a:lnTo>
                  <a:pt x="6380" y="7727"/>
                </a:lnTo>
                <a:lnTo>
                  <a:pt x="6347" y="7691"/>
                </a:lnTo>
                <a:lnTo>
                  <a:pt x="6314" y="7654"/>
                </a:lnTo>
                <a:lnTo>
                  <a:pt x="6282" y="7616"/>
                </a:lnTo>
                <a:lnTo>
                  <a:pt x="6250" y="7577"/>
                </a:lnTo>
                <a:lnTo>
                  <a:pt x="6219" y="7537"/>
                </a:lnTo>
                <a:lnTo>
                  <a:pt x="6189" y="7496"/>
                </a:lnTo>
                <a:lnTo>
                  <a:pt x="6159" y="7455"/>
                </a:lnTo>
                <a:lnTo>
                  <a:pt x="6129" y="7412"/>
                </a:lnTo>
                <a:lnTo>
                  <a:pt x="6100" y="7370"/>
                </a:lnTo>
                <a:lnTo>
                  <a:pt x="6071" y="7325"/>
                </a:lnTo>
                <a:lnTo>
                  <a:pt x="6044" y="7280"/>
                </a:lnTo>
                <a:lnTo>
                  <a:pt x="6017" y="7235"/>
                </a:lnTo>
                <a:lnTo>
                  <a:pt x="5990" y="7187"/>
                </a:lnTo>
                <a:lnTo>
                  <a:pt x="5964" y="7140"/>
                </a:lnTo>
                <a:lnTo>
                  <a:pt x="5938" y="7093"/>
                </a:lnTo>
                <a:lnTo>
                  <a:pt x="5913" y="7043"/>
                </a:lnTo>
                <a:lnTo>
                  <a:pt x="5888" y="6993"/>
                </a:lnTo>
                <a:lnTo>
                  <a:pt x="5863" y="6942"/>
                </a:lnTo>
                <a:lnTo>
                  <a:pt x="5841" y="6890"/>
                </a:lnTo>
                <a:lnTo>
                  <a:pt x="5817" y="6838"/>
                </a:lnTo>
                <a:lnTo>
                  <a:pt x="5794" y="6785"/>
                </a:lnTo>
                <a:lnTo>
                  <a:pt x="5772" y="6730"/>
                </a:lnTo>
                <a:lnTo>
                  <a:pt x="5765" y="6749"/>
                </a:lnTo>
                <a:lnTo>
                  <a:pt x="5760" y="6771"/>
                </a:lnTo>
                <a:lnTo>
                  <a:pt x="5758" y="6796"/>
                </a:lnTo>
                <a:lnTo>
                  <a:pt x="5758" y="6822"/>
                </a:lnTo>
                <a:lnTo>
                  <a:pt x="5759" y="6850"/>
                </a:lnTo>
                <a:lnTo>
                  <a:pt x="5762" y="6881"/>
                </a:lnTo>
                <a:lnTo>
                  <a:pt x="5768" y="6914"/>
                </a:lnTo>
                <a:lnTo>
                  <a:pt x="5777" y="6948"/>
                </a:lnTo>
                <a:lnTo>
                  <a:pt x="5786" y="6986"/>
                </a:lnTo>
                <a:lnTo>
                  <a:pt x="5799" y="7026"/>
                </a:lnTo>
                <a:lnTo>
                  <a:pt x="5813" y="7069"/>
                </a:lnTo>
                <a:lnTo>
                  <a:pt x="5830" y="7113"/>
                </a:lnTo>
                <a:lnTo>
                  <a:pt x="5849" y="7160"/>
                </a:lnTo>
                <a:lnTo>
                  <a:pt x="5870" y="7209"/>
                </a:lnTo>
                <a:lnTo>
                  <a:pt x="5893" y="7260"/>
                </a:lnTo>
                <a:lnTo>
                  <a:pt x="5919" y="7314"/>
                </a:lnTo>
                <a:lnTo>
                  <a:pt x="5979" y="7406"/>
                </a:lnTo>
                <a:lnTo>
                  <a:pt x="6041" y="7496"/>
                </a:lnTo>
                <a:lnTo>
                  <a:pt x="6103" y="7583"/>
                </a:lnTo>
                <a:lnTo>
                  <a:pt x="6167" y="7667"/>
                </a:lnTo>
                <a:lnTo>
                  <a:pt x="6234" y="7749"/>
                </a:lnTo>
                <a:lnTo>
                  <a:pt x="6267" y="7788"/>
                </a:lnTo>
                <a:lnTo>
                  <a:pt x="6300" y="7827"/>
                </a:lnTo>
                <a:lnTo>
                  <a:pt x="6334" y="7865"/>
                </a:lnTo>
                <a:lnTo>
                  <a:pt x="6367" y="7901"/>
                </a:lnTo>
                <a:lnTo>
                  <a:pt x="6403" y="7938"/>
                </a:lnTo>
                <a:lnTo>
                  <a:pt x="6437" y="7973"/>
                </a:lnTo>
                <a:lnTo>
                  <a:pt x="6473" y="8009"/>
                </a:lnTo>
                <a:lnTo>
                  <a:pt x="6508" y="8042"/>
                </a:lnTo>
                <a:lnTo>
                  <a:pt x="6544" y="8076"/>
                </a:lnTo>
                <a:lnTo>
                  <a:pt x="6579" y="8108"/>
                </a:lnTo>
                <a:lnTo>
                  <a:pt x="6616" y="8142"/>
                </a:lnTo>
                <a:lnTo>
                  <a:pt x="6653" y="8172"/>
                </a:lnTo>
                <a:lnTo>
                  <a:pt x="6689" y="8203"/>
                </a:lnTo>
                <a:lnTo>
                  <a:pt x="6727" y="8233"/>
                </a:lnTo>
                <a:lnTo>
                  <a:pt x="6765" y="8262"/>
                </a:lnTo>
                <a:lnTo>
                  <a:pt x="6803" y="8290"/>
                </a:lnTo>
                <a:lnTo>
                  <a:pt x="6841" y="8318"/>
                </a:lnTo>
                <a:lnTo>
                  <a:pt x="6880" y="8344"/>
                </a:lnTo>
                <a:lnTo>
                  <a:pt x="6918" y="8371"/>
                </a:lnTo>
                <a:lnTo>
                  <a:pt x="6958" y="8396"/>
                </a:lnTo>
                <a:lnTo>
                  <a:pt x="6997" y="8421"/>
                </a:lnTo>
                <a:lnTo>
                  <a:pt x="7037" y="8445"/>
                </a:lnTo>
                <a:lnTo>
                  <a:pt x="7078" y="8468"/>
                </a:lnTo>
                <a:lnTo>
                  <a:pt x="7118" y="8491"/>
                </a:lnTo>
                <a:lnTo>
                  <a:pt x="7158" y="8512"/>
                </a:lnTo>
                <a:lnTo>
                  <a:pt x="7200" y="8533"/>
                </a:lnTo>
                <a:lnTo>
                  <a:pt x="7241" y="8554"/>
                </a:lnTo>
                <a:lnTo>
                  <a:pt x="7282" y="8573"/>
                </a:lnTo>
                <a:lnTo>
                  <a:pt x="7325" y="8591"/>
                </a:lnTo>
                <a:lnTo>
                  <a:pt x="7368" y="8609"/>
                </a:lnTo>
                <a:lnTo>
                  <a:pt x="7410" y="8627"/>
                </a:lnTo>
                <a:lnTo>
                  <a:pt x="7453" y="8644"/>
                </a:lnTo>
                <a:lnTo>
                  <a:pt x="7497" y="8659"/>
                </a:lnTo>
                <a:lnTo>
                  <a:pt x="7540" y="8674"/>
                </a:lnTo>
                <a:lnTo>
                  <a:pt x="7584" y="8689"/>
                </a:lnTo>
                <a:lnTo>
                  <a:pt x="7628" y="8703"/>
                </a:lnTo>
                <a:lnTo>
                  <a:pt x="7673" y="8716"/>
                </a:lnTo>
                <a:lnTo>
                  <a:pt x="7718" y="8728"/>
                </a:lnTo>
                <a:lnTo>
                  <a:pt x="7763" y="8739"/>
                </a:lnTo>
                <a:lnTo>
                  <a:pt x="7809" y="8750"/>
                </a:lnTo>
                <a:lnTo>
                  <a:pt x="7854" y="8760"/>
                </a:lnTo>
                <a:lnTo>
                  <a:pt x="7900" y="8769"/>
                </a:lnTo>
                <a:lnTo>
                  <a:pt x="7948" y="8777"/>
                </a:lnTo>
                <a:lnTo>
                  <a:pt x="7994" y="8784"/>
                </a:lnTo>
                <a:lnTo>
                  <a:pt x="8041" y="8792"/>
                </a:lnTo>
                <a:lnTo>
                  <a:pt x="8089" y="8799"/>
                </a:lnTo>
                <a:lnTo>
                  <a:pt x="8137" y="8803"/>
                </a:lnTo>
                <a:lnTo>
                  <a:pt x="8184" y="8808"/>
                </a:lnTo>
                <a:lnTo>
                  <a:pt x="8233" y="8813"/>
                </a:lnTo>
                <a:lnTo>
                  <a:pt x="8281" y="8816"/>
                </a:lnTo>
                <a:lnTo>
                  <a:pt x="8331" y="8819"/>
                </a:lnTo>
                <a:lnTo>
                  <a:pt x="8380" y="8820"/>
                </a:lnTo>
                <a:lnTo>
                  <a:pt x="8429" y="8821"/>
                </a:lnTo>
                <a:lnTo>
                  <a:pt x="8480" y="8822"/>
                </a:lnTo>
                <a:lnTo>
                  <a:pt x="8528" y="8821"/>
                </a:lnTo>
                <a:lnTo>
                  <a:pt x="8575" y="8820"/>
                </a:lnTo>
                <a:lnTo>
                  <a:pt x="8622" y="8818"/>
                </a:lnTo>
                <a:lnTo>
                  <a:pt x="8669" y="8815"/>
                </a:lnTo>
                <a:lnTo>
                  <a:pt x="8716" y="8812"/>
                </a:lnTo>
                <a:lnTo>
                  <a:pt x="8762" y="8807"/>
                </a:lnTo>
                <a:lnTo>
                  <a:pt x="8808" y="8801"/>
                </a:lnTo>
                <a:lnTo>
                  <a:pt x="8854" y="8795"/>
                </a:lnTo>
                <a:lnTo>
                  <a:pt x="8899" y="8788"/>
                </a:lnTo>
                <a:lnTo>
                  <a:pt x="8946" y="8780"/>
                </a:lnTo>
                <a:lnTo>
                  <a:pt x="8991" y="8771"/>
                </a:lnTo>
                <a:lnTo>
                  <a:pt x="9036" y="8762"/>
                </a:lnTo>
                <a:lnTo>
                  <a:pt x="9081" y="8751"/>
                </a:lnTo>
                <a:lnTo>
                  <a:pt x="9125" y="8739"/>
                </a:lnTo>
                <a:lnTo>
                  <a:pt x="9169" y="8728"/>
                </a:lnTo>
                <a:lnTo>
                  <a:pt x="9214" y="8715"/>
                </a:lnTo>
                <a:lnTo>
                  <a:pt x="9258" y="8700"/>
                </a:lnTo>
                <a:lnTo>
                  <a:pt x="9302" y="8686"/>
                </a:lnTo>
                <a:lnTo>
                  <a:pt x="9344" y="8671"/>
                </a:lnTo>
                <a:lnTo>
                  <a:pt x="9388" y="8654"/>
                </a:lnTo>
                <a:lnTo>
                  <a:pt x="9431" y="8636"/>
                </a:lnTo>
                <a:lnTo>
                  <a:pt x="9475" y="8619"/>
                </a:lnTo>
                <a:lnTo>
                  <a:pt x="9517" y="8600"/>
                </a:lnTo>
                <a:lnTo>
                  <a:pt x="9559" y="8580"/>
                </a:lnTo>
                <a:lnTo>
                  <a:pt x="9601" y="8559"/>
                </a:lnTo>
                <a:lnTo>
                  <a:pt x="9643" y="8538"/>
                </a:lnTo>
                <a:lnTo>
                  <a:pt x="9685" y="8516"/>
                </a:lnTo>
                <a:lnTo>
                  <a:pt x="9727" y="8493"/>
                </a:lnTo>
                <a:lnTo>
                  <a:pt x="9768" y="8468"/>
                </a:lnTo>
                <a:lnTo>
                  <a:pt x="9809" y="8445"/>
                </a:lnTo>
                <a:lnTo>
                  <a:pt x="9850" y="8419"/>
                </a:lnTo>
                <a:lnTo>
                  <a:pt x="9890" y="8393"/>
                </a:lnTo>
                <a:lnTo>
                  <a:pt x="9930" y="8365"/>
                </a:lnTo>
                <a:lnTo>
                  <a:pt x="9971" y="8337"/>
                </a:lnTo>
                <a:lnTo>
                  <a:pt x="10010" y="8310"/>
                </a:lnTo>
                <a:lnTo>
                  <a:pt x="10048" y="8280"/>
                </a:lnTo>
                <a:lnTo>
                  <a:pt x="10085" y="8252"/>
                </a:lnTo>
                <a:lnTo>
                  <a:pt x="10122" y="8221"/>
                </a:lnTo>
                <a:lnTo>
                  <a:pt x="10159" y="8191"/>
                </a:lnTo>
                <a:lnTo>
                  <a:pt x="10194" y="8161"/>
                </a:lnTo>
                <a:lnTo>
                  <a:pt x="10229" y="8129"/>
                </a:lnTo>
                <a:lnTo>
                  <a:pt x="10263" y="8097"/>
                </a:lnTo>
                <a:lnTo>
                  <a:pt x="10297" y="8065"/>
                </a:lnTo>
                <a:lnTo>
                  <a:pt x="10331" y="8031"/>
                </a:lnTo>
                <a:lnTo>
                  <a:pt x="10362" y="7997"/>
                </a:lnTo>
                <a:lnTo>
                  <a:pt x="10394" y="7963"/>
                </a:lnTo>
                <a:lnTo>
                  <a:pt x="10425" y="7928"/>
                </a:lnTo>
                <a:lnTo>
                  <a:pt x="10456" y="7893"/>
                </a:lnTo>
                <a:lnTo>
                  <a:pt x="10486" y="7857"/>
                </a:lnTo>
                <a:lnTo>
                  <a:pt x="10515" y="7822"/>
                </a:lnTo>
                <a:lnTo>
                  <a:pt x="10544" y="7785"/>
                </a:lnTo>
                <a:lnTo>
                  <a:pt x="10572" y="7747"/>
                </a:lnTo>
                <a:lnTo>
                  <a:pt x="10599" y="7709"/>
                </a:lnTo>
                <a:lnTo>
                  <a:pt x="10625" y="7670"/>
                </a:lnTo>
                <a:lnTo>
                  <a:pt x="10651" y="7633"/>
                </a:lnTo>
                <a:lnTo>
                  <a:pt x="10676" y="7592"/>
                </a:lnTo>
                <a:lnTo>
                  <a:pt x="10701" y="7552"/>
                </a:lnTo>
                <a:lnTo>
                  <a:pt x="10725" y="7512"/>
                </a:lnTo>
                <a:lnTo>
                  <a:pt x="10748" y="7470"/>
                </a:lnTo>
                <a:lnTo>
                  <a:pt x="10771" y="7429"/>
                </a:lnTo>
                <a:lnTo>
                  <a:pt x="10793" y="7386"/>
                </a:lnTo>
                <a:lnTo>
                  <a:pt x="10815" y="7344"/>
                </a:lnTo>
                <a:lnTo>
                  <a:pt x="10835" y="7301"/>
                </a:lnTo>
                <a:lnTo>
                  <a:pt x="10855" y="7257"/>
                </a:lnTo>
                <a:close/>
                <a:moveTo>
                  <a:pt x="5172" y="5368"/>
                </a:moveTo>
                <a:lnTo>
                  <a:pt x="5172" y="5368"/>
                </a:lnTo>
                <a:lnTo>
                  <a:pt x="5159" y="5338"/>
                </a:lnTo>
                <a:lnTo>
                  <a:pt x="5141" y="5309"/>
                </a:lnTo>
                <a:lnTo>
                  <a:pt x="5120" y="5275"/>
                </a:lnTo>
                <a:lnTo>
                  <a:pt x="5095" y="5242"/>
                </a:lnTo>
                <a:lnTo>
                  <a:pt x="5068" y="5207"/>
                </a:lnTo>
                <a:lnTo>
                  <a:pt x="5036" y="5170"/>
                </a:lnTo>
                <a:lnTo>
                  <a:pt x="5000" y="5132"/>
                </a:lnTo>
                <a:lnTo>
                  <a:pt x="4961" y="5092"/>
                </a:lnTo>
                <a:lnTo>
                  <a:pt x="4895" y="5168"/>
                </a:lnTo>
                <a:lnTo>
                  <a:pt x="4807" y="5262"/>
                </a:lnTo>
                <a:lnTo>
                  <a:pt x="4701" y="5378"/>
                </a:lnTo>
                <a:lnTo>
                  <a:pt x="4573" y="5513"/>
                </a:lnTo>
                <a:lnTo>
                  <a:pt x="4624" y="5523"/>
                </a:lnTo>
                <a:lnTo>
                  <a:pt x="4673" y="5529"/>
                </a:lnTo>
                <a:lnTo>
                  <a:pt x="4722" y="5533"/>
                </a:lnTo>
                <a:lnTo>
                  <a:pt x="4768" y="5535"/>
                </a:lnTo>
                <a:lnTo>
                  <a:pt x="4812" y="5535"/>
                </a:lnTo>
                <a:lnTo>
                  <a:pt x="4855" y="5531"/>
                </a:lnTo>
                <a:lnTo>
                  <a:pt x="4895" y="5526"/>
                </a:lnTo>
                <a:lnTo>
                  <a:pt x="4933" y="5518"/>
                </a:lnTo>
                <a:lnTo>
                  <a:pt x="4969" y="5507"/>
                </a:lnTo>
                <a:lnTo>
                  <a:pt x="4987" y="5502"/>
                </a:lnTo>
                <a:lnTo>
                  <a:pt x="5004" y="5494"/>
                </a:lnTo>
                <a:lnTo>
                  <a:pt x="5021" y="5487"/>
                </a:lnTo>
                <a:lnTo>
                  <a:pt x="5037" y="5480"/>
                </a:lnTo>
                <a:lnTo>
                  <a:pt x="5052" y="5471"/>
                </a:lnTo>
                <a:lnTo>
                  <a:pt x="5068" y="5462"/>
                </a:lnTo>
                <a:lnTo>
                  <a:pt x="5083" y="5453"/>
                </a:lnTo>
                <a:lnTo>
                  <a:pt x="5097" y="5442"/>
                </a:lnTo>
                <a:lnTo>
                  <a:pt x="5110" y="5432"/>
                </a:lnTo>
                <a:lnTo>
                  <a:pt x="5124" y="5420"/>
                </a:lnTo>
                <a:lnTo>
                  <a:pt x="5136" y="5408"/>
                </a:lnTo>
                <a:lnTo>
                  <a:pt x="5149" y="5395"/>
                </a:lnTo>
                <a:lnTo>
                  <a:pt x="5161" y="5382"/>
                </a:lnTo>
                <a:lnTo>
                  <a:pt x="5172" y="5368"/>
                </a:lnTo>
                <a:close/>
                <a:moveTo>
                  <a:pt x="7750" y="11919"/>
                </a:moveTo>
                <a:lnTo>
                  <a:pt x="7750" y="11919"/>
                </a:lnTo>
                <a:lnTo>
                  <a:pt x="6842" y="10638"/>
                </a:lnTo>
                <a:lnTo>
                  <a:pt x="5610" y="8903"/>
                </a:lnTo>
                <a:lnTo>
                  <a:pt x="4897" y="8741"/>
                </a:lnTo>
                <a:lnTo>
                  <a:pt x="6583" y="12048"/>
                </a:lnTo>
                <a:lnTo>
                  <a:pt x="6616" y="12052"/>
                </a:lnTo>
                <a:lnTo>
                  <a:pt x="6649" y="12056"/>
                </a:lnTo>
                <a:lnTo>
                  <a:pt x="6683" y="12058"/>
                </a:lnTo>
                <a:lnTo>
                  <a:pt x="6718" y="12059"/>
                </a:lnTo>
                <a:lnTo>
                  <a:pt x="6753" y="12060"/>
                </a:lnTo>
                <a:lnTo>
                  <a:pt x="6789" y="12059"/>
                </a:lnTo>
                <a:lnTo>
                  <a:pt x="6825" y="12059"/>
                </a:lnTo>
                <a:lnTo>
                  <a:pt x="6862" y="12057"/>
                </a:lnTo>
                <a:lnTo>
                  <a:pt x="6900" y="12054"/>
                </a:lnTo>
                <a:lnTo>
                  <a:pt x="6939" y="12052"/>
                </a:lnTo>
                <a:lnTo>
                  <a:pt x="7017" y="12042"/>
                </a:lnTo>
                <a:lnTo>
                  <a:pt x="7099" y="12031"/>
                </a:lnTo>
                <a:lnTo>
                  <a:pt x="7183" y="12016"/>
                </a:lnTo>
                <a:lnTo>
                  <a:pt x="7462" y="11968"/>
                </a:lnTo>
                <a:lnTo>
                  <a:pt x="7750" y="11919"/>
                </a:lnTo>
                <a:close/>
                <a:moveTo>
                  <a:pt x="10248" y="7055"/>
                </a:moveTo>
                <a:lnTo>
                  <a:pt x="10248" y="7055"/>
                </a:lnTo>
                <a:lnTo>
                  <a:pt x="10265" y="7013"/>
                </a:lnTo>
                <a:lnTo>
                  <a:pt x="10282" y="6972"/>
                </a:lnTo>
                <a:lnTo>
                  <a:pt x="10297" y="6929"/>
                </a:lnTo>
                <a:lnTo>
                  <a:pt x="10312" y="6887"/>
                </a:lnTo>
                <a:lnTo>
                  <a:pt x="10325" y="6844"/>
                </a:lnTo>
                <a:lnTo>
                  <a:pt x="10336" y="6800"/>
                </a:lnTo>
                <a:lnTo>
                  <a:pt x="10347" y="6755"/>
                </a:lnTo>
                <a:lnTo>
                  <a:pt x="10357" y="6710"/>
                </a:lnTo>
                <a:lnTo>
                  <a:pt x="10366" y="6664"/>
                </a:lnTo>
                <a:lnTo>
                  <a:pt x="10373" y="6617"/>
                </a:lnTo>
                <a:lnTo>
                  <a:pt x="10379" y="6571"/>
                </a:lnTo>
                <a:lnTo>
                  <a:pt x="10384" y="6522"/>
                </a:lnTo>
                <a:lnTo>
                  <a:pt x="10389" y="6473"/>
                </a:lnTo>
                <a:lnTo>
                  <a:pt x="10391" y="6425"/>
                </a:lnTo>
                <a:lnTo>
                  <a:pt x="10393" y="6375"/>
                </a:lnTo>
                <a:lnTo>
                  <a:pt x="10393" y="6324"/>
                </a:lnTo>
                <a:lnTo>
                  <a:pt x="10393" y="6279"/>
                </a:lnTo>
                <a:lnTo>
                  <a:pt x="10392" y="6234"/>
                </a:lnTo>
                <a:lnTo>
                  <a:pt x="10390" y="6189"/>
                </a:lnTo>
                <a:lnTo>
                  <a:pt x="10387" y="6146"/>
                </a:lnTo>
                <a:lnTo>
                  <a:pt x="10384" y="6102"/>
                </a:lnTo>
                <a:lnTo>
                  <a:pt x="10379" y="6058"/>
                </a:lnTo>
                <a:lnTo>
                  <a:pt x="10374" y="6014"/>
                </a:lnTo>
                <a:lnTo>
                  <a:pt x="10368" y="5972"/>
                </a:lnTo>
                <a:lnTo>
                  <a:pt x="10361" y="5930"/>
                </a:lnTo>
                <a:lnTo>
                  <a:pt x="10354" y="5887"/>
                </a:lnTo>
                <a:lnTo>
                  <a:pt x="10346" y="5846"/>
                </a:lnTo>
                <a:lnTo>
                  <a:pt x="10336" y="5805"/>
                </a:lnTo>
                <a:lnTo>
                  <a:pt x="10327" y="5764"/>
                </a:lnTo>
                <a:lnTo>
                  <a:pt x="10316" y="5723"/>
                </a:lnTo>
                <a:lnTo>
                  <a:pt x="10304" y="5684"/>
                </a:lnTo>
                <a:lnTo>
                  <a:pt x="10291" y="5644"/>
                </a:lnTo>
                <a:lnTo>
                  <a:pt x="10278" y="5605"/>
                </a:lnTo>
                <a:lnTo>
                  <a:pt x="10265" y="5565"/>
                </a:lnTo>
                <a:lnTo>
                  <a:pt x="10250" y="5526"/>
                </a:lnTo>
                <a:lnTo>
                  <a:pt x="10235" y="5488"/>
                </a:lnTo>
                <a:lnTo>
                  <a:pt x="10219" y="5451"/>
                </a:lnTo>
                <a:lnTo>
                  <a:pt x="10202" y="5413"/>
                </a:lnTo>
                <a:lnTo>
                  <a:pt x="10184" y="5376"/>
                </a:lnTo>
                <a:lnTo>
                  <a:pt x="10165" y="5339"/>
                </a:lnTo>
                <a:lnTo>
                  <a:pt x="10146" y="5303"/>
                </a:lnTo>
                <a:lnTo>
                  <a:pt x="10126" y="5267"/>
                </a:lnTo>
                <a:lnTo>
                  <a:pt x="10104" y="5232"/>
                </a:lnTo>
                <a:lnTo>
                  <a:pt x="10083" y="5196"/>
                </a:lnTo>
                <a:lnTo>
                  <a:pt x="10061" y="5162"/>
                </a:lnTo>
                <a:lnTo>
                  <a:pt x="10037" y="5127"/>
                </a:lnTo>
                <a:lnTo>
                  <a:pt x="10013" y="5093"/>
                </a:lnTo>
                <a:lnTo>
                  <a:pt x="9988" y="5060"/>
                </a:lnTo>
                <a:lnTo>
                  <a:pt x="9981" y="5047"/>
                </a:lnTo>
                <a:lnTo>
                  <a:pt x="9974" y="5035"/>
                </a:lnTo>
                <a:lnTo>
                  <a:pt x="9955" y="5009"/>
                </a:lnTo>
                <a:lnTo>
                  <a:pt x="9933" y="4982"/>
                </a:lnTo>
                <a:lnTo>
                  <a:pt x="9907" y="4955"/>
                </a:lnTo>
                <a:lnTo>
                  <a:pt x="9876" y="4925"/>
                </a:lnTo>
                <a:lnTo>
                  <a:pt x="9842" y="4895"/>
                </a:lnTo>
                <a:lnTo>
                  <a:pt x="9804" y="4865"/>
                </a:lnTo>
                <a:lnTo>
                  <a:pt x="9761" y="4833"/>
                </a:lnTo>
                <a:lnTo>
                  <a:pt x="9756" y="4824"/>
                </a:lnTo>
                <a:lnTo>
                  <a:pt x="9750" y="4815"/>
                </a:lnTo>
                <a:lnTo>
                  <a:pt x="9734" y="4794"/>
                </a:lnTo>
                <a:lnTo>
                  <a:pt x="9711" y="4769"/>
                </a:lnTo>
                <a:lnTo>
                  <a:pt x="9684" y="4739"/>
                </a:lnTo>
                <a:lnTo>
                  <a:pt x="9651" y="4707"/>
                </a:lnTo>
                <a:lnTo>
                  <a:pt x="9612" y="4672"/>
                </a:lnTo>
                <a:lnTo>
                  <a:pt x="9568" y="4633"/>
                </a:lnTo>
                <a:lnTo>
                  <a:pt x="9518" y="4590"/>
                </a:lnTo>
                <a:lnTo>
                  <a:pt x="9490" y="4566"/>
                </a:lnTo>
                <a:lnTo>
                  <a:pt x="9457" y="4544"/>
                </a:lnTo>
                <a:lnTo>
                  <a:pt x="9420" y="4519"/>
                </a:lnTo>
                <a:lnTo>
                  <a:pt x="9380" y="4494"/>
                </a:lnTo>
                <a:lnTo>
                  <a:pt x="9335" y="4468"/>
                </a:lnTo>
                <a:lnTo>
                  <a:pt x="9286" y="4442"/>
                </a:lnTo>
                <a:lnTo>
                  <a:pt x="9234" y="4415"/>
                </a:lnTo>
                <a:lnTo>
                  <a:pt x="9178" y="4386"/>
                </a:lnTo>
                <a:lnTo>
                  <a:pt x="9116" y="4358"/>
                </a:lnTo>
                <a:lnTo>
                  <a:pt x="9052" y="4328"/>
                </a:lnTo>
                <a:lnTo>
                  <a:pt x="8982" y="4299"/>
                </a:lnTo>
                <a:lnTo>
                  <a:pt x="8910" y="4267"/>
                </a:lnTo>
                <a:lnTo>
                  <a:pt x="8833" y="4236"/>
                </a:lnTo>
                <a:lnTo>
                  <a:pt x="8751" y="4203"/>
                </a:lnTo>
                <a:lnTo>
                  <a:pt x="8666" y="4170"/>
                </a:lnTo>
                <a:lnTo>
                  <a:pt x="8577" y="4135"/>
                </a:lnTo>
                <a:lnTo>
                  <a:pt x="8506" y="4129"/>
                </a:lnTo>
                <a:lnTo>
                  <a:pt x="8435" y="4125"/>
                </a:lnTo>
                <a:lnTo>
                  <a:pt x="8367" y="4121"/>
                </a:lnTo>
                <a:lnTo>
                  <a:pt x="8298" y="4119"/>
                </a:lnTo>
                <a:lnTo>
                  <a:pt x="8232" y="4116"/>
                </a:lnTo>
                <a:lnTo>
                  <a:pt x="8165" y="4115"/>
                </a:lnTo>
                <a:lnTo>
                  <a:pt x="8100" y="4114"/>
                </a:lnTo>
                <a:lnTo>
                  <a:pt x="8038" y="4115"/>
                </a:lnTo>
                <a:lnTo>
                  <a:pt x="7975" y="4116"/>
                </a:lnTo>
                <a:lnTo>
                  <a:pt x="7913" y="4119"/>
                </a:lnTo>
                <a:lnTo>
                  <a:pt x="7853" y="4122"/>
                </a:lnTo>
                <a:lnTo>
                  <a:pt x="7794" y="4126"/>
                </a:lnTo>
                <a:lnTo>
                  <a:pt x="7736" y="4132"/>
                </a:lnTo>
                <a:lnTo>
                  <a:pt x="7679" y="4138"/>
                </a:lnTo>
                <a:lnTo>
                  <a:pt x="7623" y="4144"/>
                </a:lnTo>
                <a:lnTo>
                  <a:pt x="7568" y="4152"/>
                </a:lnTo>
                <a:lnTo>
                  <a:pt x="7514" y="4160"/>
                </a:lnTo>
                <a:lnTo>
                  <a:pt x="7462" y="4170"/>
                </a:lnTo>
                <a:lnTo>
                  <a:pt x="7410" y="4180"/>
                </a:lnTo>
                <a:lnTo>
                  <a:pt x="7361" y="4191"/>
                </a:lnTo>
                <a:lnTo>
                  <a:pt x="7311" y="4203"/>
                </a:lnTo>
                <a:lnTo>
                  <a:pt x="7262" y="4216"/>
                </a:lnTo>
                <a:lnTo>
                  <a:pt x="7216" y="4230"/>
                </a:lnTo>
                <a:lnTo>
                  <a:pt x="7170" y="4245"/>
                </a:lnTo>
                <a:lnTo>
                  <a:pt x="7125" y="4261"/>
                </a:lnTo>
                <a:lnTo>
                  <a:pt x="7081" y="4277"/>
                </a:lnTo>
                <a:lnTo>
                  <a:pt x="7039" y="4294"/>
                </a:lnTo>
                <a:lnTo>
                  <a:pt x="6997" y="4313"/>
                </a:lnTo>
                <a:lnTo>
                  <a:pt x="6957" y="4332"/>
                </a:lnTo>
                <a:lnTo>
                  <a:pt x="6918" y="4352"/>
                </a:lnTo>
                <a:lnTo>
                  <a:pt x="6880" y="4373"/>
                </a:lnTo>
                <a:lnTo>
                  <a:pt x="6842" y="4395"/>
                </a:lnTo>
                <a:lnTo>
                  <a:pt x="6829" y="4403"/>
                </a:lnTo>
                <a:lnTo>
                  <a:pt x="6816" y="4414"/>
                </a:lnTo>
                <a:lnTo>
                  <a:pt x="6803" y="4424"/>
                </a:lnTo>
                <a:lnTo>
                  <a:pt x="6791" y="4436"/>
                </a:lnTo>
                <a:lnTo>
                  <a:pt x="6780" y="4450"/>
                </a:lnTo>
                <a:lnTo>
                  <a:pt x="6771" y="4464"/>
                </a:lnTo>
                <a:lnTo>
                  <a:pt x="6762" y="4480"/>
                </a:lnTo>
                <a:lnTo>
                  <a:pt x="6753" y="4496"/>
                </a:lnTo>
                <a:lnTo>
                  <a:pt x="6745" y="4514"/>
                </a:lnTo>
                <a:lnTo>
                  <a:pt x="6739" y="4533"/>
                </a:lnTo>
                <a:lnTo>
                  <a:pt x="6732" y="4553"/>
                </a:lnTo>
                <a:lnTo>
                  <a:pt x="6727" y="4575"/>
                </a:lnTo>
                <a:lnTo>
                  <a:pt x="6722" y="4597"/>
                </a:lnTo>
                <a:lnTo>
                  <a:pt x="6718" y="4621"/>
                </a:lnTo>
                <a:lnTo>
                  <a:pt x="6715" y="4644"/>
                </a:lnTo>
                <a:lnTo>
                  <a:pt x="6713" y="4670"/>
                </a:lnTo>
                <a:lnTo>
                  <a:pt x="6705" y="4732"/>
                </a:lnTo>
                <a:lnTo>
                  <a:pt x="6696" y="4788"/>
                </a:lnTo>
                <a:lnTo>
                  <a:pt x="6688" y="4837"/>
                </a:lnTo>
                <a:lnTo>
                  <a:pt x="6680" y="4881"/>
                </a:lnTo>
                <a:lnTo>
                  <a:pt x="6672" y="4919"/>
                </a:lnTo>
                <a:lnTo>
                  <a:pt x="6664" y="4950"/>
                </a:lnTo>
                <a:lnTo>
                  <a:pt x="6656" y="4976"/>
                </a:lnTo>
                <a:lnTo>
                  <a:pt x="6648" y="4995"/>
                </a:lnTo>
                <a:lnTo>
                  <a:pt x="6734" y="4975"/>
                </a:lnTo>
                <a:lnTo>
                  <a:pt x="6833" y="4953"/>
                </a:lnTo>
                <a:lnTo>
                  <a:pt x="6941" y="4932"/>
                </a:lnTo>
                <a:lnTo>
                  <a:pt x="7061" y="4910"/>
                </a:lnTo>
                <a:lnTo>
                  <a:pt x="7192" y="4887"/>
                </a:lnTo>
                <a:lnTo>
                  <a:pt x="7334" y="4865"/>
                </a:lnTo>
                <a:lnTo>
                  <a:pt x="7488" y="4841"/>
                </a:lnTo>
                <a:lnTo>
                  <a:pt x="7653" y="4816"/>
                </a:lnTo>
                <a:lnTo>
                  <a:pt x="7743" y="4812"/>
                </a:lnTo>
                <a:lnTo>
                  <a:pt x="7832" y="4811"/>
                </a:lnTo>
                <a:lnTo>
                  <a:pt x="7918" y="4814"/>
                </a:lnTo>
                <a:lnTo>
                  <a:pt x="8003" y="4817"/>
                </a:lnTo>
                <a:lnTo>
                  <a:pt x="8086" y="4824"/>
                </a:lnTo>
                <a:lnTo>
                  <a:pt x="8168" y="4834"/>
                </a:lnTo>
                <a:lnTo>
                  <a:pt x="8208" y="4839"/>
                </a:lnTo>
                <a:lnTo>
                  <a:pt x="8247" y="4846"/>
                </a:lnTo>
                <a:lnTo>
                  <a:pt x="8286" y="4853"/>
                </a:lnTo>
                <a:lnTo>
                  <a:pt x="8325" y="4860"/>
                </a:lnTo>
                <a:lnTo>
                  <a:pt x="8363" y="4868"/>
                </a:lnTo>
                <a:lnTo>
                  <a:pt x="8401" y="4878"/>
                </a:lnTo>
                <a:lnTo>
                  <a:pt x="8438" y="4887"/>
                </a:lnTo>
                <a:lnTo>
                  <a:pt x="8474" y="4898"/>
                </a:lnTo>
                <a:lnTo>
                  <a:pt x="8511" y="4908"/>
                </a:lnTo>
                <a:lnTo>
                  <a:pt x="8547" y="4920"/>
                </a:lnTo>
                <a:lnTo>
                  <a:pt x="8582" y="4932"/>
                </a:lnTo>
                <a:lnTo>
                  <a:pt x="8618" y="4945"/>
                </a:lnTo>
                <a:lnTo>
                  <a:pt x="8652" y="4958"/>
                </a:lnTo>
                <a:lnTo>
                  <a:pt x="8686" y="4972"/>
                </a:lnTo>
                <a:lnTo>
                  <a:pt x="8719" y="4988"/>
                </a:lnTo>
                <a:lnTo>
                  <a:pt x="8753" y="5003"/>
                </a:lnTo>
                <a:lnTo>
                  <a:pt x="8786" y="5020"/>
                </a:lnTo>
                <a:lnTo>
                  <a:pt x="8818" y="5036"/>
                </a:lnTo>
                <a:lnTo>
                  <a:pt x="8850" y="5054"/>
                </a:lnTo>
                <a:lnTo>
                  <a:pt x="8882" y="5072"/>
                </a:lnTo>
                <a:lnTo>
                  <a:pt x="8912" y="5091"/>
                </a:lnTo>
                <a:lnTo>
                  <a:pt x="8943" y="5110"/>
                </a:lnTo>
                <a:lnTo>
                  <a:pt x="8973" y="5130"/>
                </a:lnTo>
                <a:lnTo>
                  <a:pt x="9002" y="5151"/>
                </a:lnTo>
                <a:lnTo>
                  <a:pt x="9032" y="5172"/>
                </a:lnTo>
                <a:lnTo>
                  <a:pt x="9060" y="5195"/>
                </a:lnTo>
                <a:lnTo>
                  <a:pt x="9089" y="5217"/>
                </a:lnTo>
                <a:lnTo>
                  <a:pt x="9116" y="5241"/>
                </a:lnTo>
                <a:lnTo>
                  <a:pt x="9143" y="5265"/>
                </a:lnTo>
                <a:lnTo>
                  <a:pt x="9170" y="5290"/>
                </a:lnTo>
                <a:lnTo>
                  <a:pt x="9197" y="5316"/>
                </a:lnTo>
                <a:lnTo>
                  <a:pt x="9223" y="5342"/>
                </a:lnTo>
                <a:lnTo>
                  <a:pt x="9249" y="5368"/>
                </a:lnTo>
                <a:lnTo>
                  <a:pt x="9273" y="5395"/>
                </a:lnTo>
                <a:lnTo>
                  <a:pt x="9298" y="5423"/>
                </a:lnTo>
                <a:lnTo>
                  <a:pt x="9322" y="5452"/>
                </a:lnTo>
                <a:lnTo>
                  <a:pt x="9346" y="5481"/>
                </a:lnTo>
                <a:lnTo>
                  <a:pt x="9369" y="5511"/>
                </a:lnTo>
                <a:lnTo>
                  <a:pt x="9392" y="5542"/>
                </a:lnTo>
                <a:lnTo>
                  <a:pt x="9414" y="5574"/>
                </a:lnTo>
                <a:lnTo>
                  <a:pt x="9436" y="5606"/>
                </a:lnTo>
                <a:lnTo>
                  <a:pt x="9458" y="5638"/>
                </a:lnTo>
                <a:lnTo>
                  <a:pt x="9478" y="5671"/>
                </a:lnTo>
                <a:lnTo>
                  <a:pt x="9500" y="5705"/>
                </a:lnTo>
                <a:lnTo>
                  <a:pt x="9520" y="5739"/>
                </a:lnTo>
                <a:lnTo>
                  <a:pt x="9539" y="5775"/>
                </a:lnTo>
                <a:lnTo>
                  <a:pt x="9576" y="5847"/>
                </a:lnTo>
                <a:lnTo>
                  <a:pt x="9613" y="5923"/>
                </a:lnTo>
                <a:lnTo>
                  <a:pt x="9648" y="6000"/>
                </a:lnTo>
                <a:lnTo>
                  <a:pt x="9662" y="6033"/>
                </a:lnTo>
                <a:lnTo>
                  <a:pt x="9675" y="6067"/>
                </a:lnTo>
                <a:lnTo>
                  <a:pt x="9687" y="6101"/>
                </a:lnTo>
                <a:lnTo>
                  <a:pt x="9698" y="6134"/>
                </a:lnTo>
                <a:lnTo>
                  <a:pt x="9709" y="6167"/>
                </a:lnTo>
                <a:lnTo>
                  <a:pt x="9719" y="6200"/>
                </a:lnTo>
                <a:lnTo>
                  <a:pt x="9727" y="6233"/>
                </a:lnTo>
                <a:lnTo>
                  <a:pt x="9735" y="6266"/>
                </a:lnTo>
                <a:lnTo>
                  <a:pt x="9743" y="6298"/>
                </a:lnTo>
                <a:lnTo>
                  <a:pt x="9749" y="6331"/>
                </a:lnTo>
                <a:lnTo>
                  <a:pt x="9755" y="6365"/>
                </a:lnTo>
                <a:lnTo>
                  <a:pt x="9761" y="6397"/>
                </a:lnTo>
                <a:lnTo>
                  <a:pt x="9765" y="6430"/>
                </a:lnTo>
                <a:lnTo>
                  <a:pt x="9768" y="6463"/>
                </a:lnTo>
                <a:lnTo>
                  <a:pt x="9772" y="6495"/>
                </a:lnTo>
                <a:lnTo>
                  <a:pt x="9773" y="6527"/>
                </a:lnTo>
                <a:lnTo>
                  <a:pt x="9774" y="6560"/>
                </a:lnTo>
                <a:lnTo>
                  <a:pt x="9774" y="6592"/>
                </a:lnTo>
                <a:lnTo>
                  <a:pt x="9774" y="6624"/>
                </a:lnTo>
                <a:lnTo>
                  <a:pt x="9773" y="6657"/>
                </a:lnTo>
                <a:lnTo>
                  <a:pt x="9771" y="6689"/>
                </a:lnTo>
                <a:lnTo>
                  <a:pt x="9768" y="6721"/>
                </a:lnTo>
                <a:lnTo>
                  <a:pt x="9765" y="6753"/>
                </a:lnTo>
                <a:lnTo>
                  <a:pt x="9760" y="6785"/>
                </a:lnTo>
                <a:lnTo>
                  <a:pt x="9755" y="6817"/>
                </a:lnTo>
                <a:lnTo>
                  <a:pt x="9749" y="6849"/>
                </a:lnTo>
                <a:lnTo>
                  <a:pt x="9742" y="6881"/>
                </a:lnTo>
                <a:lnTo>
                  <a:pt x="9735" y="6912"/>
                </a:lnTo>
                <a:lnTo>
                  <a:pt x="9726" y="6943"/>
                </a:lnTo>
                <a:lnTo>
                  <a:pt x="9717" y="6975"/>
                </a:lnTo>
                <a:lnTo>
                  <a:pt x="9707" y="7006"/>
                </a:lnTo>
                <a:lnTo>
                  <a:pt x="9696" y="7038"/>
                </a:lnTo>
                <a:lnTo>
                  <a:pt x="9672" y="7088"/>
                </a:lnTo>
                <a:lnTo>
                  <a:pt x="9649" y="7136"/>
                </a:lnTo>
                <a:lnTo>
                  <a:pt x="9624" y="7185"/>
                </a:lnTo>
                <a:lnTo>
                  <a:pt x="9598" y="7231"/>
                </a:lnTo>
                <a:lnTo>
                  <a:pt x="9572" y="7276"/>
                </a:lnTo>
                <a:lnTo>
                  <a:pt x="9546" y="7320"/>
                </a:lnTo>
                <a:lnTo>
                  <a:pt x="9518" y="7361"/>
                </a:lnTo>
                <a:lnTo>
                  <a:pt x="9490" y="7403"/>
                </a:lnTo>
                <a:lnTo>
                  <a:pt x="9462" y="7443"/>
                </a:lnTo>
                <a:lnTo>
                  <a:pt x="9433" y="7482"/>
                </a:lnTo>
                <a:lnTo>
                  <a:pt x="9404" y="7519"/>
                </a:lnTo>
                <a:lnTo>
                  <a:pt x="9373" y="7556"/>
                </a:lnTo>
                <a:lnTo>
                  <a:pt x="9342" y="7590"/>
                </a:lnTo>
                <a:lnTo>
                  <a:pt x="9311" y="7623"/>
                </a:lnTo>
                <a:lnTo>
                  <a:pt x="9279" y="7656"/>
                </a:lnTo>
                <a:lnTo>
                  <a:pt x="9246" y="7687"/>
                </a:lnTo>
                <a:lnTo>
                  <a:pt x="9213" y="7717"/>
                </a:lnTo>
                <a:lnTo>
                  <a:pt x="9179" y="7745"/>
                </a:lnTo>
                <a:lnTo>
                  <a:pt x="9144" y="7772"/>
                </a:lnTo>
                <a:lnTo>
                  <a:pt x="9110" y="7798"/>
                </a:lnTo>
                <a:lnTo>
                  <a:pt x="9075" y="7823"/>
                </a:lnTo>
                <a:lnTo>
                  <a:pt x="9038" y="7847"/>
                </a:lnTo>
                <a:lnTo>
                  <a:pt x="9001" y="7868"/>
                </a:lnTo>
                <a:lnTo>
                  <a:pt x="8963" y="7889"/>
                </a:lnTo>
                <a:lnTo>
                  <a:pt x="8925" y="7910"/>
                </a:lnTo>
                <a:lnTo>
                  <a:pt x="8886" y="7927"/>
                </a:lnTo>
                <a:lnTo>
                  <a:pt x="8847" y="7945"/>
                </a:lnTo>
                <a:lnTo>
                  <a:pt x="8808" y="7960"/>
                </a:lnTo>
                <a:lnTo>
                  <a:pt x="8767" y="7975"/>
                </a:lnTo>
                <a:lnTo>
                  <a:pt x="8727" y="7988"/>
                </a:lnTo>
                <a:lnTo>
                  <a:pt x="8684" y="8001"/>
                </a:lnTo>
                <a:lnTo>
                  <a:pt x="8643" y="8011"/>
                </a:lnTo>
                <a:lnTo>
                  <a:pt x="8573" y="8030"/>
                </a:lnTo>
                <a:lnTo>
                  <a:pt x="8504" y="8047"/>
                </a:lnTo>
                <a:lnTo>
                  <a:pt x="8435" y="8060"/>
                </a:lnTo>
                <a:lnTo>
                  <a:pt x="8367" y="8072"/>
                </a:lnTo>
                <a:lnTo>
                  <a:pt x="8298" y="8081"/>
                </a:lnTo>
                <a:lnTo>
                  <a:pt x="8228" y="8087"/>
                </a:lnTo>
                <a:lnTo>
                  <a:pt x="8160" y="8091"/>
                </a:lnTo>
                <a:lnTo>
                  <a:pt x="8091" y="8092"/>
                </a:lnTo>
                <a:lnTo>
                  <a:pt x="8019" y="8091"/>
                </a:lnTo>
                <a:lnTo>
                  <a:pt x="7946" y="8088"/>
                </a:lnTo>
                <a:lnTo>
                  <a:pt x="7877" y="8084"/>
                </a:lnTo>
                <a:lnTo>
                  <a:pt x="7806" y="8078"/>
                </a:lnTo>
                <a:lnTo>
                  <a:pt x="7737" y="8069"/>
                </a:lnTo>
                <a:lnTo>
                  <a:pt x="7668" y="8060"/>
                </a:lnTo>
                <a:lnTo>
                  <a:pt x="7601" y="8049"/>
                </a:lnTo>
                <a:lnTo>
                  <a:pt x="7535" y="8035"/>
                </a:lnTo>
                <a:lnTo>
                  <a:pt x="7469" y="8021"/>
                </a:lnTo>
                <a:lnTo>
                  <a:pt x="7404" y="8003"/>
                </a:lnTo>
                <a:lnTo>
                  <a:pt x="7340" y="7985"/>
                </a:lnTo>
                <a:lnTo>
                  <a:pt x="7278" y="7964"/>
                </a:lnTo>
                <a:lnTo>
                  <a:pt x="7215" y="7943"/>
                </a:lnTo>
                <a:lnTo>
                  <a:pt x="7153" y="7918"/>
                </a:lnTo>
                <a:lnTo>
                  <a:pt x="7093" y="7893"/>
                </a:lnTo>
                <a:lnTo>
                  <a:pt x="7033" y="7866"/>
                </a:lnTo>
                <a:lnTo>
                  <a:pt x="6975" y="7836"/>
                </a:lnTo>
                <a:lnTo>
                  <a:pt x="6917" y="7805"/>
                </a:lnTo>
                <a:lnTo>
                  <a:pt x="6859" y="7772"/>
                </a:lnTo>
                <a:lnTo>
                  <a:pt x="6803" y="7738"/>
                </a:lnTo>
                <a:lnTo>
                  <a:pt x="6747" y="7701"/>
                </a:lnTo>
                <a:lnTo>
                  <a:pt x="6693" y="7663"/>
                </a:lnTo>
                <a:lnTo>
                  <a:pt x="6640" y="7623"/>
                </a:lnTo>
                <a:lnTo>
                  <a:pt x="6586" y="7582"/>
                </a:lnTo>
                <a:lnTo>
                  <a:pt x="6534" y="7538"/>
                </a:lnTo>
                <a:lnTo>
                  <a:pt x="6483" y="7493"/>
                </a:lnTo>
                <a:lnTo>
                  <a:pt x="6432" y="7445"/>
                </a:lnTo>
                <a:lnTo>
                  <a:pt x="6383" y="7397"/>
                </a:lnTo>
                <a:lnTo>
                  <a:pt x="6334" y="7346"/>
                </a:lnTo>
                <a:lnTo>
                  <a:pt x="6287" y="7294"/>
                </a:lnTo>
                <a:lnTo>
                  <a:pt x="6240" y="7239"/>
                </a:lnTo>
                <a:lnTo>
                  <a:pt x="6193" y="7184"/>
                </a:lnTo>
                <a:lnTo>
                  <a:pt x="6237" y="7251"/>
                </a:lnTo>
                <a:lnTo>
                  <a:pt x="6282" y="7318"/>
                </a:lnTo>
                <a:lnTo>
                  <a:pt x="6328" y="7382"/>
                </a:lnTo>
                <a:lnTo>
                  <a:pt x="6376" y="7442"/>
                </a:lnTo>
                <a:lnTo>
                  <a:pt x="6424" y="7502"/>
                </a:lnTo>
                <a:lnTo>
                  <a:pt x="6474" y="7559"/>
                </a:lnTo>
                <a:lnTo>
                  <a:pt x="6526" y="7614"/>
                </a:lnTo>
                <a:lnTo>
                  <a:pt x="6579" y="7667"/>
                </a:lnTo>
                <a:lnTo>
                  <a:pt x="6634" y="7717"/>
                </a:lnTo>
                <a:lnTo>
                  <a:pt x="6689" y="7765"/>
                </a:lnTo>
                <a:lnTo>
                  <a:pt x="6746" y="7812"/>
                </a:lnTo>
                <a:lnTo>
                  <a:pt x="6805" y="7856"/>
                </a:lnTo>
                <a:lnTo>
                  <a:pt x="6865" y="7898"/>
                </a:lnTo>
                <a:lnTo>
                  <a:pt x="6926" y="7938"/>
                </a:lnTo>
                <a:lnTo>
                  <a:pt x="6989" y="7976"/>
                </a:lnTo>
                <a:lnTo>
                  <a:pt x="7053" y="8011"/>
                </a:lnTo>
                <a:lnTo>
                  <a:pt x="7119" y="8045"/>
                </a:lnTo>
                <a:lnTo>
                  <a:pt x="7185" y="8075"/>
                </a:lnTo>
                <a:lnTo>
                  <a:pt x="7254" y="8105"/>
                </a:lnTo>
                <a:lnTo>
                  <a:pt x="7324" y="8132"/>
                </a:lnTo>
                <a:lnTo>
                  <a:pt x="7395" y="8157"/>
                </a:lnTo>
                <a:lnTo>
                  <a:pt x="7467" y="8179"/>
                </a:lnTo>
                <a:lnTo>
                  <a:pt x="7542" y="8200"/>
                </a:lnTo>
                <a:lnTo>
                  <a:pt x="7616" y="8217"/>
                </a:lnTo>
                <a:lnTo>
                  <a:pt x="7693" y="8234"/>
                </a:lnTo>
                <a:lnTo>
                  <a:pt x="7771" y="8248"/>
                </a:lnTo>
                <a:lnTo>
                  <a:pt x="7851" y="8260"/>
                </a:lnTo>
                <a:lnTo>
                  <a:pt x="7931" y="8269"/>
                </a:lnTo>
                <a:lnTo>
                  <a:pt x="8014" y="8277"/>
                </a:lnTo>
                <a:lnTo>
                  <a:pt x="8098" y="8282"/>
                </a:lnTo>
                <a:lnTo>
                  <a:pt x="8183" y="8286"/>
                </a:lnTo>
                <a:lnTo>
                  <a:pt x="8270" y="8287"/>
                </a:lnTo>
                <a:lnTo>
                  <a:pt x="8330" y="8286"/>
                </a:lnTo>
                <a:lnTo>
                  <a:pt x="8389" y="8284"/>
                </a:lnTo>
                <a:lnTo>
                  <a:pt x="8450" y="8280"/>
                </a:lnTo>
                <a:lnTo>
                  <a:pt x="8509" y="8274"/>
                </a:lnTo>
                <a:lnTo>
                  <a:pt x="8567" y="8268"/>
                </a:lnTo>
                <a:lnTo>
                  <a:pt x="8625" y="8259"/>
                </a:lnTo>
                <a:lnTo>
                  <a:pt x="8683" y="8249"/>
                </a:lnTo>
                <a:lnTo>
                  <a:pt x="8740" y="8237"/>
                </a:lnTo>
                <a:lnTo>
                  <a:pt x="8796" y="8221"/>
                </a:lnTo>
                <a:lnTo>
                  <a:pt x="8851" y="8204"/>
                </a:lnTo>
                <a:lnTo>
                  <a:pt x="8905" y="8187"/>
                </a:lnTo>
                <a:lnTo>
                  <a:pt x="8959" y="8169"/>
                </a:lnTo>
                <a:lnTo>
                  <a:pt x="9011" y="8151"/>
                </a:lnTo>
                <a:lnTo>
                  <a:pt x="9062" y="8132"/>
                </a:lnTo>
                <a:lnTo>
                  <a:pt x="9111" y="8112"/>
                </a:lnTo>
                <a:lnTo>
                  <a:pt x="9160" y="8092"/>
                </a:lnTo>
                <a:lnTo>
                  <a:pt x="9208" y="8072"/>
                </a:lnTo>
                <a:lnTo>
                  <a:pt x="9255" y="8050"/>
                </a:lnTo>
                <a:lnTo>
                  <a:pt x="9301" y="8029"/>
                </a:lnTo>
                <a:lnTo>
                  <a:pt x="9346" y="8007"/>
                </a:lnTo>
                <a:lnTo>
                  <a:pt x="9389" y="7984"/>
                </a:lnTo>
                <a:lnTo>
                  <a:pt x="9432" y="7962"/>
                </a:lnTo>
                <a:lnTo>
                  <a:pt x="9474" y="7938"/>
                </a:lnTo>
                <a:lnTo>
                  <a:pt x="9514" y="7914"/>
                </a:lnTo>
                <a:lnTo>
                  <a:pt x="9553" y="7889"/>
                </a:lnTo>
                <a:lnTo>
                  <a:pt x="9592" y="7865"/>
                </a:lnTo>
                <a:lnTo>
                  <a:pt x="9629" y="7839"/>
                </a:lnTo>
                <a:lnTo>
                  <a:pt x="9665" y="7812"/>
                </a:lnTo>
                <a:lnTo>
                  <a:pt x="9701" y="7786"/>
                </a:lnTo>
                <a:lnTo>
                  <a:pt x="9735" y="7759"/>
                </a:lnTo>
                <a:lnTo>
                  <a:pt x="9768" y="7731"/>
                </a:lnTo>
                <a:lnTo>
                  <a:pt x="9800" y="7704"/>
                </a:lnTo>
                <a:lnTo>
                  <a:pt x="9831" y="7674"/>
                </a:lnTo>
                <a:lnTo>
                  <a:pt x="9862" y="7646"/>
                </a:lnTo>
                <a:lnTo>
                  <a:pt x="9890" y="7616"/>
                </a:lnTo>
                <a:lnTo>
                  <a:pt x="9919" y="7585"/>
                </a:lnTo>
                <a:lnTo>
                  <a:pt x="9946" y="7554"/>
                </a:lnTo>
                <a:lnTo>
                  <a:pt x="9972" y="7524"/>
                </a:lnTo>
                <a:lnTo>
                  <a:pt x="9997" y="7492"/>
                </a:lnTo>
                <a:lnTo>
                  <a:pt x="10020" y="7460"/>
                </a:lnTo>
                <a:lnTo>
                  <a:pt x="10031" y="7432"/>
                </a:lnTo>
                <a:lnTo>
                  <a:pt x="10046" y="7398"/>
                </a:lnTo>
                <a:lnTo>
                  <a:pt x="10068" y="7357"/>
                </a:lnTo>
                <a:lnTo>
                  <a:pt x="10094" y="7309"/>
                </a:lnTo>
                <a:lnTo>
                  <a:pt x="10125" y="7256"/>
                </a:lnTo>
                <a:lnTo>
                  <a:pt x="10160" y="7196"/>
                </a:lnTo>
                <a:lnTo>
                  <a:pt x="10202" y="7128"/>
                </a:lnTo>
                <a:lnTo>
                  <a:pt x="10248" y="7055"/>
                </a:lnTo>
                <a:close/>
                <a:moveTo>
                  <a:pt x="7669" y="5530"/>
                </a:moveTo>
                <a:lnTo>
                  <a:pt x="7669" y="5530"/>
                </a:lnTo>
                <a:lnTo>
                  <a:pt x="7651" y="5518"/>
                </a:lnTo>
                <a:lnTo>
                  <a:pt x="7632" y="5507"/>
                </a:lnTo>
                <a:lnTo>
                  <a:pt x="7613" y="5497"/>
                </a:lnTo>
                <a:lnTo>
                  <a:pt x="7593" y="5487"/>
                </a:lnTo>
                <a:lnTo>
                  <a:pt x="7571" y="5479"/>
                </a:lnTo>
                <a:lnTo>
                  <a:pt x="7551" y="5471"/>
                </a:lnTo>
                <a:lnTo>
                  <a:pt x="7530" y="5464"/>
                </a:lnTo>
                <a:lnTo>
                  <a:pt x="7507" y="5457"/>
                </a:lnTo>
                <a:lnTo>
                  <a:pt x="7485" y="5452"/>
                </a:lnTo>
                <a:lnTo>
                  <a:pt x="7461" y="5446"/>
                </a:lnTo>
                <a:lnTo>
                  <a:pt x="7437" y="5442"/>
                </a:lnTo>
                <a:lnTo>
                  <a:pt x="7414" y="5439"/>
                </a:lnTo>
                <a:lnTo>
                  <a:pt x="7389" y="5436"/>
                </a:lnTo>
                <a:lnTo>
                  <a:pt x="7364" y="5434"/>
                </a:lnTo>
                <a:lnTo>
                  <a:pt x="7339" y="5433"/>
                </a:lnTo>
                <a:lnTo>
                  <a:pt x="7313" y="5433"/>
                </a:lnTo>
                <a:lnTo>
                  <a:pt x="7272" y="5434"/>
                </a:lnTo>
                <a:lnTo>
                  <a:pt x="7231" y="5436"/>
                </a:lnTo>
                <a:lnTo>
                  <a:pt x="7190" y="5441"/>
                </a:lnTo>
                <a:lnTo>
                  <a:pt x="7149" y="5448"/>
                </a:lnTo>
                <a:lnTo>
                  <a:pt x="7107" y="5457"/>
                </a:lnTo>
                <a:lnTo>
                  <a:pt x="7065" y="5467"/>
                </a:lnTo>
                <a:lnTo>
                  <a:pt x="7022" y="5479"/>
                </a:lnTo>
                <a:lnTo>
                  <a:pt x="6981" y="5493"/>
                </a:lnTo>
                <a:lnTo>
                  <a:pt x="6938" y="5510"/>
                </a:lnTo>
                <a:lnTo>
                  <a:pt x="6894" y="5528"/>
                </a:lnTo>
                <a:lnTo>
                  <a:pt x="6852" y="5548"/>
                </a:lnTo>
                <a:lnTo>
                  <a:pt x="6808" y="5569"/>
                </a:lnTo>
                <a:lnTo>
                  <a:pt x="6764" y="5594"/>
                </a:lnTo>
                <a:lnTo>
                  <a:pt x="6720" y="5619"/>
                </a:lnTo>
                <a:lnTo>
                  <a:pt x="6676" y="5646"/>
                </a:lnTo>
                <a:lnTo>
                  <a:pt x="6631" y="5676"/>
                </a:lnTo>
                <a:lnTo>
                  <a:pt x="6631" y="5692"/>
                </a:lnTo>
                <a:lnTo>
                  <a:pt x="6583" y="5692"/>
                </a:lnTo>
                <a:lnTo>
                  <a:pt x="6583" y="5595"/>
                </a:lnTo>
                <a:lnTo>
                  <a:pt x="6631" y="5568"/>
                </a:lnTo>
                <a:lnTo>
                  <a:pt x="6680" y="5542"/>
                </a:lnTo>
                <a:lnTo>
                  <a:pt x="6727" y="5518"/>
                </a:lnTo>
                <a:lnTo>
                  <a:pt x="6775" y="5496"/>
                </a:lnTo>
                <a:lnTo>
                  <a:pt x="6822" y="5475"/>
                </a:lnTo>
                <a:lnTo>
                  <a:pt x="6868" y="5457"/>
                </a:lnTo>
                <a:lnTo>
                  <a:pt x="6914" y="5440"/>
                </a:lnTo>
                <a:lnTo>
                  <a:pt x="6960" y="5425"/>
                </a:lnTo>
                <a:lnTo>
                  <a:pt x="7005" y="5412"/>
                </a:lnTo>
                <a:lnTo>
                  <a:pt x="7050" y="5400"/>
                </a:lnTo>
                <a:lnTo>
                  <a:pt x="7095" y="5390"/>
                </a:lnTo>
                <a:lnTo>
                  <a:pt x="7139" y="5382"/>
                </a:lnTo>
                <a:lnTo>
                  <a:pt x="7183" y="5376"/>
                </a:lnTo>
                <a:lnTo>
                  <a:pt x="7227" y="5371"/>
                </a:lnTo>
                <a:lnTo>
                  <a:pt x="7271" y="5369"/>
                </a:lnTo>
                <a:lnTo>
                  <a:pt x="7313" y="5368"/>
                </a:lnTo>
                <a:lnTo>
                  <a:pt x="7337" y="5368"/>
                </a:lnTo>
                <a:lnTo>
                  <a:pt x="7361" y="5369"/>
                </a:lnTo>
                <a:lnTo>
                  <a:pt x="7384" y="5371"/>
                </a:lnTo>
                <a:lnTo>
                  <a:pt x="7408" y="5374"/>
                </a:lnTo>
                <a:lnTo>
                  <a:pt x="7432" y="5377"/>
                </a:lnTo>
                <a:lnTo>
                  <a:pt x="7454" y="5382"/>
                </a:lnTo>
                <a:lnTo>
                  <a:pt x="7477" y="5387"/>
                </a:lnTo>
                <a:lnTo>
                  <a:pt x="7499" y="5393"/>
                </a:lnTo>
                <a:lnTo>
                  <a:pt x="7522" y="5399"/>
                </a:lnTo>
                <a:lnTo>
                  <a:pt x="7543" y="5406"/>
                </a:lnTo>
                <a:lnTo>
                  <a:pt x="7565" y="5414"/>
                </a:lnTo>
                <a:lnTo>
                  <a:pt x="7587" y="5422"/>
                </a:lnTo>
                <a:lnTo>
                  <a:pt x="7608" y="5432"/>
                </a:lnTo>
                <a:lnTo>
                  <a:pt x="7628" y="5442"/>
                </a:lnTo>
                <a:lnTo>
                  <a:pt x="7649" y="5453"/>
                </a:lnTo>
                <a:lnTo>
                  <a:pt x="7669" y="5465"/>
                </a:lnTo>
                <a:lnTo>
                  <a:pt x="7669" y="5530"/>
                </a:lnTo>
                <a:close/>
                <a:moveTo>
                  <a:pt x="9534" y="6389"/>
                </a:moveTo>
                <a:lnTo>
                  <a:pt x="9534" y="6389"/>
                </a:lnTo>
                <a:lnTo>
                  <a:pt x="9278" y="6097"/>
                </a:lnTo>
                <a:lnTo>
                  <a:pt x="8934" y="5709"/>
                </a:lnTo>
                <a:lnTo>
                  <a:pt x="8927" y="5705"/>
                </a:lnTo>
                <a:lnTo>
                  <a:pt x="8917" y="5698"/>
                </a:lnTo>
                <a:lnTo>
                  <a:pt x="8904" y="5687"/>
                </a:lnTo>
                <a:lnTo>
                  <a:pt x="8890" y="5674"/>
                </a:lnTo>
                <a:lnTo>
                  <a:pt x="8852" y="5636"/>
                </a:lnTo>
                <a:lnTo>
                  <a:pt x="8805" y="5587"/>
                </a:lnTo>
                <a:lnTo>
                  <a:pt x="8747" y="5524"/>
                </a:lnTo>
                <a:lnTo>
                  <a:pt x="8679" y="5447"/>
                </a:lnTo>
                <a:lnTo>
                  <a:pt x="8601" y="5357"/>
                </a:lnTo>
                <a:lnTo>
                  <a:pt x="8512" y="5254"/>
                </a:lnTo>
                <a:lnTo>
                  <a:pt x="8480" y="5219"/>
                </a:lnTo>
                <a:lnTo>
                  <a:pt x="8447" y="5185"/>
                </a:lnTo>
                <a:lnTo>
                  <a:pt x="8415" y="5155"/>
                </a:lnTo>
                <a:lnTo>
                  <a:pt x="8382" y="5126"/>
                </a:lnTo>
                <a:lnTo>
                  <a:pt x="8349" y="5100"/>
                </a:lnTo>
                <a:lnTo>
                  <a:pt x="8316" y="5077"/>
                </a:lnTo>
                <a:lnTo>
                  <a:pt x="8283" y="5055"/>
                </a:lnTo>
                <a:lnTo>
                  <a:pt x="8250" y="5035"/>
                </a:lnTo>
                <a:lnTo>
                  <a:pt x="8215" y="5018"/>
                </a:lnTo>
                <a:lnTo>
                  <a:pt x="8182" y="5003"/>
                </a:lnTo>
                <a:lnTo>
                  <a:pt x="8148" y="4991"/>
                </a:lnTo>
                <a:lnTo>
                  <a:pt x="8115" y="4981"/>
                </a:lnTo>
                <a:lnTo>
                  <a:pt x="8080" y="4972"/>
                </a:lnTo>
                <a:lnTo>
                  <a:pt x="8046" y="4966"/>
                </a:lnTo>
                <a:lnTo>
                  <a:pt x="8012" y="4964"/>
                </a:lnTo>
                <a:lnTo>
                  <a:pt x="7977" y="4963"/>
                </a:lnTo>
                <a:lnTo>
                  <a:pt x="7952" y="4963"/>
                </a:lnTo>
                <a:lnTo>
                  <a:pt x="7928" y="4964"/>
                </a:lnTo>
                <a:lnTo>
                  <a:pt x="7903" y="4968"/>
                </a:lnTo>
                <a:lnTo>
                  <a:pt x="7877" y="4971"/>
                </a:lnTo>
                <a:lnTo>
                  <a:pt x="7849" y="4975"/>
                </a:lnTo>
                <a:lnTo>
                  <a:pt x="7822" y="4981"/>
                </a:lnTo>
                <a:lnTo>
                  <a:pt x="7795" y="4988"/>
                </a:lnTo>
                <a:lnTo>
                  <a:pt x="7767" y="4995"/>
                </a:lnTo>
                <a:lnTo>
                  <a:pt x="7669" y="5027"/>
                </a:lnTo>
                <a:lnTo>
                  <a:pt x="7703" y="5037"/>
                </a:lnTo>
                <a:lnTo>
                  <a:pt x="7741" y="5050"/>
                </a:lnTo>
                <a:lnTo>
                  <a:pt x="7781" y="5068"/>
                </a:lnTo>
                <a:lnTo>
                  <a:pt x="7823" y="5088"/>
                </a:lnTo>
                <a:lnTo>
                  <a:pt x="7870" y="5112"/>
                </a:lnTo>
                <a:lnTo>
                  <a:pt x="7918" y="5139"/>
                </a:lnTo>
                <a:lnTo>
                  <a:pt x="7971" y="5171"/>
                </a:lnTo>
                <a:lnTo>
                  <a:pt x="8026" y="5206"/>
                </a:lnTo>
                <a:lnTo>
                  <a:pt x="8032" y="5220"/>
                </a:lnTo>
                <a:lnTo>
                  <a:pt x="8036" y="5234"/>
                </a:lnTo>
                <a:lnTo>
                  <a:pt x="8041" y="5249"/>
                </a:lnTo>
                <a:lnTo>
                  <a:pt x="8045" y="5264"/>
                </a:lnTo>
                <a:lnTo>
                  <a:pt x="8047" y="5278"/>
                </a:lnTo>
                <a:lnTo>
                  <a:pt x="8048" y="5293"/>
                </a:lnTo>
                <a:lnTo>
                  <a:pt x="8049" y="5309"/>
                </a:lnTo>
                <a:lnTo>
                  <a:pt x="8051" y="5323"/>
                </a:lnTo>
                <a:lnTo>
                  <a:pt x="8049" y="5338"/>
                </a:lnTo>
                <a:lnTo>
                  <a:pt x="8048" y="5354"/>
                </a:lnTo>
                <a:lnTo>
                  <a:pt x="8047" y="5369"/>
                </a:lnTo>
                <a:lnTo>
                  <a:pt x="8045" y="5385"/>
                </a:lnTo>
                <a:lnTo>
                  <a:pt x="8036" y="5416"/>
                </a:lnTo>
                <a:lnTo>
                  <a:pt x="8026" y="5449"/>
                </a:lnTo>
                <a:lnTo>
                  <a:pt x="7962" y="5692"/>
                </a:lnTo>
                <a:lnTo>
                  <a:pt x="7941" y="5738"/>
                </a:lnTo>
                <a:lnTo>
                  <a:pt x="7919" y="5782"/>
                </a:lnTo>
                <a:lnTo>
                  <a:pt x="7898" y="5825"/>
                </a:lnTo>
                <a:lnTo>
                  <a:pt x="7875" y="5866"/>
                </a:lnTo>
                <a:lnTo>
                  <a:pt x="7852" y="5906"/>
                </a:lnTo>
                <a:lnTo>
                  <a:pt x="7828" y="5944"/>
                </a:lnTo>
                <a:lnTo>
                  <a:pt x="7804" y="5981"/>
                </a:lnTo>
                <a:lnTo>
                  <a:pt x="7780" y="6017"/>
                </a:lnTo>
                <a:lnTo>
                  <a:pt x="7755" y="6050"/>
                </a:lnTo>
                <a:lnTo>
                  <a:pt x="7729" y="6083"/>
                </a:lnTo>
                <a:lnTo>
                  <a:pt x="7701" y="6114"/>
                </a:lnTo>
                <a:lnTo>
                  <a:pt x="7674" y="6142"/>
                </a:lnTo>
                <a:lnTo>
                  <a:pt x="7647" y="6169"/>
                </a:lnTo>
                <a:lnTo>
                  <a:pt x="7619" y="6196"/>
                </a:lnTo>
                <a:lnTo>
                  <a:pt x="7589" y="6220"/>
                </a:lnTo>
                <a:lnTo>
                  <a:pt x="7559" y="6244"/>
                </a:lnTo>
                <a:lnTo>
                  <a:pt x="7530" y="6265"/>
                </a:lnTo>
                <a:lnTo>
                  <a:pt x="7499" y="6285"/>
                </a:lnTo>
                <a:lnTo>
                  <a:pt x="7467" y="6303"/>
                </a:lnTo>
                <a:lnTo>
                  <a:pt x="7435" y="6321"/>
                </a:lnTo>
                <a:lnTo>
                  <a:pt x="7403" y="6336"/>
                </a:lnTo>
                <a:lnTo>
                  <a:pt x="7370" y="6350"/>
                </a:lnTo>
                <a:lnTo>
                  <a:pt x="7336" y="6362"/>
                </a:lnTo>
                <a:lnTo>
                  <a:pt x="7301" y="6373"/>
                </a:lnTo>
                <a:lnTo>
                  <a:pt x="7266" y="6382"/>
                </a:lnTo>
                <a:lnTo>
                  <a:pt x="7230" y="6391"/>
                </a:lnTo>
                <a:lnTo>
                  <a:pt x="7195" y="6397"/>
                </a:lnTo>
                <a:lnTo>
                  <a:pt x="7158" y="6401"/>
                </a:lnTo>
                <a:lnTo>
                  <a:pt x="7120" y="6405"/>
                </a:lnTo>
                <a:lnTo>
                  <a:pt x="7082" y="6406"/>
                </a:lnTo>
                <a:lnTo>
                  <a:pt x="7043" y="6407"/>
                </a:lnTo>
                <a:lnTo>
                  <a:pt x="7004" y="6406"/>
                </a:lnTo>
                <a:lnTo>
                  <a:pt x="7107" y="6535"/>
                </a:lnTo>
                <a:lnTo>
                  <a:pt x="7221" y="6678"/>
                </a:lnTo>
                <a:lnTo>
                  <a:pt x="7479" y="7010"/>
                </a:lnTo>
                <a:lnTo>
                  <a:pt x="7780" y="7400"/>
                </a:lnTo>
                <a:lnTo>
                  <a:pt x="8124" y="7849"/>
                </a:lnTo>
                <a:lnTo>
                  <a:pt x="8124" y="7898"/>
                </a:lnTo>
                <a:lnTo>
                  <a:pt x="8155" y="7899"/>
                </a:lnTo>
                <a:lnTo>
                  <a:pt x="8190" y="7898"/>
                </a:lnTo>
                <a:lnTo>
                  <a:pt x="8227" y="7894"/>
                </a:lnTo>
                <a:lnTo>
                  <a:pt x="8267" y="7889"/>
                </a:lnTo>
                <a:lnTo>
                  <a:pt x="8310" y="7882"/>
                </a:lnTo>
                <a:lnTo>
                  <a:pt x="8356" y="7873"/>
                </a:lnTo>
                <a:lnTo>
                  <a:pt x="8405" y="7862"/>
                </a:lnTo>
                <a:lnTo>
                  <a:pt x="8455" y="7849"/>
                </a:lnTo>
                <a:lnTo>
                  <a:pt x="8510" y="7834"/>
                </a:lnTo>
                <a:lnTo>
                  <a:pt x="8567" y="7816"/>
                </a:lnTo>
                <a:lnTo>
                  <a:pt x="8626" y="7797"/>
                </a:lnTo>
                <a:lnTo>
                  <a:pt x="8689" y="7776"/>
                </a:lnTo>
                <a:lnTo>
                  <a:pt x="8754" y="7752"/>
                </a:lnTo>
                <a:lnTo>
                  <a:pt x="8822" y="7727"/>
                </a:lnTo>
                <a:lnTo>
                  <a:pt x="8893" y="7700"/>
                </a:lnTo>
                <a:lnTo>
                  <a:pt x="8967" y="7670"/>
                </a:lnTo>
                <a:lnTo>
                  <a:pt x="9004" y="7640"/>
                </a:lnTo>
                <a:lnTo>
                  <a:pt x="9043" y="7605"/>
                </a:lnTo>
                <a:lnTo>
                  <a:pt x="9083" y="7565"/>
                </a:lnTo>
                <a:lnTo>
                  <a:pt x="9124" y="7520"/>
                </a:lnTo>
                <a:lnTo>
                  <a:pt x="9168" y="7472"/>
                </a:lnTo>
                <a:lnTo>
                  <a:pt x="9213" y="7418"/>
                </a:lnTo>
                <a:lnTo>
                  <a:pt x="9259" y="7360"/>
                </a:lnTo>
                <a:lnTo>
                  <a:pt x="9308" y="7297"/>
                </a:lnTo>
                <a:lnTo>
                  <a:pt x="9324" y="7279"/>
                </a:lnTo>
                <a:lnTo>
                  <a:pt x="9341" y="7260"/>
                </a:lnTo>
                <a:lnTo>
                  <a:pt x="9356" y="7239"/>
                </a:lnTo>
                <a:lnTo>
                  <a:pt x="9371" y="7219"/>
                </a:lnTo>
                <a:lnTo>
                  <a:pt x="9385" y="7198"/>
                </a:lnTo>
                <a:lnTo>
                  <a:pt x="9399" y="7177"/>
                </a:lnTo>
                <a:lnTo>
                  <a:pt x="9412" y="7154"/>
                </a:lnTo>
                <a:lnTo>
                  <a:pt x="9425" y="7132"/>
                </a:lnTo>
                <a:lnTo>
                  <a:pt x="9437" y="7108"/>
                </a:lnTo>
                <a:lnTo>
                  <a:pt x="9447" y="7083"/>
                </a:lnTo>
                <a:lnTo>
                  <a:pt x="9458" y="7058"/>
                </a:lnTo>
                <a:lnTo>
                  <a:pt x="9468" y="7033"/>
                </a:lnTo>
                <a:lnTo>
                  <a:pt x="9477" y="7007"/>
                </a:lnTo>
                <a:lnTo>
                  <a:pt x="9487" y="6980"/>
                </a:lnTo>
                <a:lnTo>
                  <a:pt x="9494" y="6953"/>
                </a:lnTo>
                <a:lnTo>
                  <a:pt x="9502" y="6925"/>
                </a:lnTo>
                <a:lnTo>
                  <a:pt x="9508" y="6896"/>
                </a:lnTo>
                <a:lnTo>
                  <a:pt x="9515" y="6867"/>
                </a:lnTo>
                <a:lnTo>
                  <a:pt x="9520" y="6837"/>
                </a:lnTo>
                <a:lnTo>
                  <a:pt x="9524" y="6806"/>
                </a:lnTo>
                <a:lnTo>
                  <a:pt x="9533" y="6743"/>
                </a:lnTo>
                <a:lnTo>
                  <a:pt x="9539" y="6677"/>
                </a:lnTo>
                <a:lnTo>
                  <a:pt x="9541" y="6610"/>
                </a:lnTo>
                <a:lnTo>
                  <a:pt x="9541" y="6539"/>
                </a:lnTo>
                <a:lnTo>
                  <a:pt x="9539" y="6465"/>
                </a:lnTo>
                <a:lnTo>
                  <a:pt x="9534" y="6389"/>
                </a:lnTo>
                <a:close/>
                <a:moveTo>
                  <a:pt x="11626" y="8741"/>
                </a:moveTo>
                <a:lnTo>
                  <a:pt x="11626" y="8741"/>
                </a:lnTo>
                <a:lnTo>
                  <a:pt x="11544" y="8654"/>
                </a:lnTo>
                <a:lnTo>
                  <a:pt x="11454" y="8556"/>
                </a:lnTo>
                <a:lnTo>
                  <a:pt x="11353" y="8447"/>
                </a:lnTo>
                <a:lnTo>
                  <a:pt x="11244" y="8327"/>
                </a:lnTo>
                <a:lnTo>
                  <a:pt x="10999" y="8054"/>
                </a:lnTo>
                <a:lnTo>
                  <a:pt x="10718" y="7736"/>
                </a:lnTo>
                <a:lnTo>
                  <a:pt x="10676" y="7795"/>
                </a:lnTo>
                <a:lnTo>
                  <a:pt x="10634" y="7852"/>
                </a:lnTo>
                <a:lnTo>
                  <a:pt x="10590" y="7908"/>
                </a:lnTo>
                <a:lnTo>
                  <a:pt x="10545" y="7963"/>
                </a:lnTo>
                <a:lnTo>
                  <a:pt x="10500" y="8016"/>
                </a:lnTo>
                <a:lnTo>
                  <a:pt x="10452" y="8068"/>
                </a:lnTo>
                <a:lnTo>
                  <a:pt x="10406" y="8119"/>
                </a:lnTo>
                <a:lnTo>
                  <a:pt x="10358" y="8168"/>
                </a:lnTo>
                <a:lnTo>
                  <a:pt x="10309" y="8216"/>
                </a:lnTo>
                <a:lnTo>
                  <a:pt x="10260" y="8262"/>
                </a:lnTo>
                <a:lnTo>
                  <a:pt x="10209" y="8307"/>
                </a:lnTo>
                <a:lnTo>
                  <a:pt x="10158" y="8350"/>
                </a:lnTo>
                <a:lnTo>
                  <a:pt x="10106" y="8393"/>
                </a:lnTo>
                <a:lnTo>
                  <a:pt x="10052" y="8433"/>
                </a:lnTo>
                <a:lnTo>
                  <a:pt x="9998" y="8472"/>
                </a:lnTo>
                <a:lnTo>
                  <a:pt x="9943" y="8510"/>
                </a:lnTo>
                <a:lnTo>
                  <a:pt x="9888" y="8546"/>
                </a:lnTo>
                <a:lnTo>
                  <a:pt x="9831" y="8581"/>
                </a:lnTo>
                <a:lnTo>
                  <a:pt x="9774" y="8614"/>
                </a:lnTo>
                <a:lnTo>
                  <a:pt x="9715" y="8646"/>
                </a:lnTo>
                <a:lnTo>
                  <a:pt x="9657" y="8677"/>
                </a:lnTo>
                <a:lnTo>
                  <a:pt x="9597" y="8706"/>
                </a:lnTo>
                <a:lnTo>
                  <a:pt x="9536" y="8734"/>
                </a:lnTo>
                <a:lnTo>
                  <a:pt x="9475" y="8760"/>
                </a:lnTo>
                <a:lnTo>
                  <a:pt x="9412" y="8784"/>
                </a:lnTo>
                <a:lnTo>
                  <a:pt x="9348" y="8808"/>
                </a:lnTo>
                <a:lnTo>
                  <a:pt x="9284" y="8831"/>
                </a:lnTo>
                <a:lnTo>
                  <a:pt x="9219" y="8851"/>
                </a:lnTo>
                <a:lnTo>
                  <a:pt x="9153" y="8870"/>
                </a:lnTo>
                <a:lnTo>
                  <a:pt x="9086" y="8887"/>
                </a:lnTo>
                <a:lnTo>
                  <a:pt x="9019" y="8904"/>
                </a:lnTo>
                <a:lnTo>
                  <a:pt x="8950" y="8919"/>
                </a:lnTo>
                <a:lnTo>
                  <a:pt x="8950" y="8968"/>
                </a:lnTo>
                <a:lnTo>
                  <a:pt x="9199" y="9279"/>
                </a:lnTo>
                <a:lnTo>
                  <a:pt x="9505" y="9661"/>
                </a:lnTo>
                <a:lnTo>
                  <a:pt x="9871" y="10114"/>
                </a:lnTo>
                <a:lnTo>
                  <a:pt x="10296" y="10638"/>
                </a:lnTo>
                <a:lnTo>
                  <a:pt x="10489" y="10419"/>
                </a:lnTo>
                <a:lnTo>
                  <a:pt x="10681" y="10200"/>
                </a:lnTo>
                <a:lnTo>
                  <a:pt x="10870" y="9981"/>
                </a:lnTo>
                <a:lnTo>
                  <a:pt x="11059" y="9762"/>
                </a:lnTo>
                <a:lnTo>
                  <a:pt x="11112" y="9696"/>
                </a:lnTo>
                <a:lnTo>
                  <a:pt x="11163" y="9630"/>
                </a:lnTo>
                <a:lnTo>
                  <a:pt x="11211" y="9563"/>
                </a:lnTo>
                <a:lnTo>
                  <a:pt x="11257" y="9498"/>
                </a:lnTo>
                <a:lnTo>
                  <a:pt x="11301" y="9433"/>
                </a:lnTo>
                <a:lnTo>
                  <a:pt x="11343" y="9368"/>
                </a:lnTo>
                <a:lnTo>
                  <a:pt x="11382" y="9303"/>
                </a:lnTo>
                <a:lnTo>
                  <a:pt x="11418" y="9239"/>
                </a:lnTo>
                <a:lnTo>
                  <a:pt x="11453" y="9176"/>
                </a:lnTo>
                <a:lnTo>
                  <a:pt x="11485" y="9112"/>
                </a:lnTo>
                <a:lnTo>
                  <a:pt x="11514" y="9050"/>
                </a:lnTo>
                <a:lnTo>
                  <a:pt x="11542" y="8987"/>
                </a:lnTo>
                <a:lnTo>
                  <a:pt x="11566" y="8925"/>
                </a:lnTo>
                <a:lnTo>
                  <a:pt x="11589" y="8863"/>
                </a:lnTo>
                <a:lnTo>
                  <a:pt x="11608" y="8802"/>
                </a:lnTo>
                <a:lnTo>
                  <a:pt x="11626" y="8741"/>
                </a:lnTo>
                <a:close/>
              </a:path>
            </a:pathLst>
          </a:custGeom>
          <a:solidFill>
            <a:srgbClr val="F227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7" name="KSO_Shape">
            <a:extLst>
              <a:ext uri="{FF2B5EF4-FFF2-40B4-BE49-F238E27FC236}">
                <a16:creationId xmlns:a16="http://schemas.microsoft.com/office/drawing/2014/main" id="{7C6BBBDE-D798-4E62-8D85-486055FDDE3B}"/>
              </a:ext>
            </a:extLst>
          </p:cNvPr>
          <p:cNvSpPr>
            <a:spLocks/>
          </p:cNvSpPr>
          <p:nvPr/>
        </p:nvSpPr>
        <p:spPr bwMode="auto">
          <a:xfrm>
            <a:off x="8891946" y="2168634"/>
            <a:ext cx="1443526" cy="1438714"/>
          </a:xfrm>
          <a:custGeom>
            <a:avLst/>
            <a:gdLst>
              <a:gd name="T0" fmla="*/ 249121859 w 13014"/>
              <a:gd name="T1" fmla="*/ 249326001 h 12960"/>
              <a:gd name="T2" fmla="*/ 249121859 w 13014"/>
              <a:gd name="T3" fmla="*/ 249326001 h 12960"/>
              <a:gd name="T4" fmla="*/ 249121859 w 13014"/>
              <a:gd name="T5" fmla="*/ 249326001 h 12960"/>
              <a:gd name="T6" fmla="*/ 249121859 w 13014"/>
              <a:gd name="T7" fmla="*/ 249326001 h 12960"/>
              <a:gd name="T8" fmla="*/ 249121859 w 13014"/>
              <a:gd name="T9" fmla="*/ 249326001 h 12960"/>
              <a:gd name="T10" fmla="*/ 249121859 w 13014"/>
              <a:gd name="T11" fmla="*/ 249326001 h 12960"/>
              <a:gd name="T12" fmla="*/ 249121859 w 13014"/>
              <a:gd name="T13" fmla="*/ 249326001 h 12960"/>
              <a:gd name="T14" fmla="*/ 249121859 w 13014"/>
              <a:gd name="T15" fmla="*/ 249326001 h 12960"/>
              <a:gd name="T16" fmla="*/ 249121859 w 13014"/>
              <a:gd name="T17" fmla="*/ 249326001 h 12960"/>
              <a:gd name="T18" fmla="*/ 249121859 w 13014"/>
              <a:gd name="T19" fmla="*/ 249326001 h 12960"/>
              <a:gd name="T20" fmla="*/ 249121859 w 13014"/>
              <a:gd name="T21" fmla="*/ 249326001 h 12960"/>
              <a:gd name="T22" fmla="*/ 249121859 w 13014"/>
              <a:gd name="T23" fmla="*/ 249326001 h 12960"/>
              <a:gd name="T24" fmla="*/ 249121859 w 13014"/>
              <a:gd name="T25" fmla="*/ 249326001 h 12960"/>
              <a:gd name="T26" fmla="*/ 249121859 w 13014"/>
              <a:gd name="T27" fmla="*/ 249326001 h 12960"/>
              <a:gd name="T28" fmla="*/ 249121859 w 13014"/>
              <a:gd name="T29" fmla="*/ 249326001 h 12960"/>
              <a:gd name="T30" fmla="*/ 249121859 w 13014"/>
              <a:gd name="T31" fmla="*/ 249326001 h 12960"/>
              <a:gd name="T32" fmla="*/ 249121859 w 13014"/>
              <a:gd name="T33" fmla="*/ 249326001 h 12960"/>
              <a:gd name="T34" fmla="*/ 249121859 w 13014"/>
              <a:gd name="T35" fmla="*/ 249326001 h 12960"/>
              <a:gd name="T36" fmla="*/ 249121859 w 13014"/>
              <a:gd name="T37" fmla="*/ 249326001 h 12960"/>
              <a:gd name="T38" fmla="*/ 249121859 w 13014"/>
              <a:gd name="T39" fmla="*/ 249326001 h 12960"/>
              <a:gd name="T40" fmla="*/ 249121859 w 13014"/>
              <a:gd name="T41" fmla="*/ 249326001 h 12960"/>
              <a:gd name="T42" fmla="*/ 249121859 w 13014"/>
              <a:gd name="T43" fmla="*/ 249326001 h 12960"/>
              <a:gd name="T44" fmla="*/ 249121859 w 13014"/>
              <a:gd name="T45" fmla="*/ 249326001 h 12960"/>
              <a:gd name="T46" fmla="*/ 249121859 w 13014"/>
              <a:gd name="T47" fmla="*/ 249326001 h 12960"/>
              <a:gd name="T48" fmla="*/ 249121859 w 13014"/>
              <a:gd name="T49" fmla="*/ 249326001 h 12960"/>
              <a:gd name="T50" fmla="*/ 249121859 w 13014"/>
              <a:gd name="T51" fmla="*/ 249326001 h 12960"/>
              <a:gd name="T52" fmla="*/ 249121859 w 13014"/>
              <a:gd name="T53" fmla="*/ 249326001 h 12960"/>
              <a:gd name="T54" fmla="*/ 249121859 w 13014"/>
              <a:gd name="T55" fmla="*/ 249326001 h 12960"/>
              <a:gd name="T56" fmla="*/ 249121859 w 13014"/>
              <a:gd name="T57" fmla="*/ 249326001 h 12960"/>
              <a:gd name="T58" fmla="*/ 249121859 w 13014"/>
              <a:gd name="T59" fmla="*/ 249326001 h 12960"/>
              <a:gd name="T60" fmla="*/ 249121859 w 13014"/>
              <a:gd name="T61" fmla="*/ 249326001 h 12960"/>
              <a:gd name="T62" fmla="*/ 249121859 w 13014"/>
              <a:gd name="T63" fmla="*/ 249326001 h 12960"/>
              <a:gd name="T64" fmla="*/ 249121859 w 13014"/>
              <a:gd name="T65" fmla="*/ 249326001 h 12960"/>
              <a:gd name="T66" fmla="*/ 249121859 w 13014"/>
              <a:gd name="T67" fmla="*/ 249326001 h 12960"/>
              <a:gd name="T68" fmla="*/ 249121859 w 13014"/>
              <a:gd name="T69" fmla="*/ 249326001 h 12960"/>
              <a:gd name="T70" fmla="*/ 249121859 w 13014"/>
              <a:gd name="T71" fmla="*/ 249326001 h 12960"/>
              <a:gd name="T72" fmla="*/ 249121859 w 13014"/>
              <a:gd name="T73" fmla="*/ 249326001 h 12960"/>
              <a:gd name="T74" fmla="*/ 249121859 w 13014"/>
              <a:gd name="T75" fmla="*/ 249326001 h 12960"/>
              <a:gd name="T76" fmla="*/ 249121859 w 13014"/>
              <a:gd name="T77" fmla="*/ 249326001 h 12960"/>
              <a:gd name="T78" fmla="*/ 249121859 w 13014"/>
              <a:gd name="T79" fmla="*/ 249326001 h 12960"/>
              <a:gd name="T80" fmla="*/ 249121859 w 13014"/>
              <a:gd name="T81" fmla="*/ 249326001 h 12960"/>
              <a:gd name="T82" fmla="*/ 249121859 w 13014"/>
              <a:gd name="T83" fmla="*/ 249326001 h 12960"/>
              <a:gd name="T84" fmla="*/ 249121859 w 13014"/>
              <a:gd name="T85" fmla="*/ 249326001 h 12960"/>
              <a:gd name="T86" fmla="*/ 249121859 w 13014"/>
              <a:gd name="T87" fmla="*/ 249326001 h 12960"/>
              <a:gd name="T88" fmla="*/ 249121859 w 13014"/>
              <a:gd name="T89" fmla="*/ 249326001 h 12960"/>
              <a:gd name="T90" fmla="*/ 249121859 w 13014"/>
              <a:gd name="T91" fmla="*/ 249326001 h 12960"/>
              <a:gd name="T92" fmla="*/ 249121859 w 13014"/>
              <a:gd name="T93" fmla="*/ 249326001 h 12960"/>
              <a:gd name="T94" fmla="*/ 249121859 w 13014"/>
              <a:gd name="T95" fmla="*/ 249326001 h 12960"/>
              <a:gd name="T96" fmla="*/ 249121859 w 13014"/>
              <a:gd name="T97" fmla="*/ 249326001 h 12960"/>
              <a:gd name="T98" fmla="*/ 249121859 w 13014"/>
              <a:gd name="T99" fmla="*/ 249326001 h 12960"/>
              <a:gd name="T100" fmla="*/ 249121859 w 13014"/>
              <a:gd name="T101" fmla="*/ 249326001 h 12960"/>
              <a:gd name="T102" fmla="*/ 249121859 w 13014"/>
              <a:gd name="T103" fmla="*/ 249326001 h 12960"/>
              <a:gd name="T104" fmla="*/ 249121859 w 13014"/>
              <a:gd name="T105" fmla="*/ 249326001 h 12960"/>
              <a:gd name="T106" fmla="*/ 249121859 w 13014"/>
              <a:gd name="T107" fmla="*/ 249326001 h 12960"/>
              <a:gd name="T108" fmla="*/ 249121859 w 13014"/>
              <a:gd name="T109" fmla="*/ 249326001 h 12960"/>
              <a:gd name="T110" fmla="*/ 249121859 w 13014"/>
              <a:gd name="T111" fmla="*/ 249326001 h 12960"/>
              <a:gd name="T112" fmla="*/ 249121859 w 13014"/>
              <a:gd name="T113" fmla="*/ 249326001 h 12960"/>
              <a:gd name="T114" fmla="*/ 249121859 w 13014"/>
              <a:gd name="T115" fmla="*/ 249326001 h 12960"/>
              <a:gd name="T116" fmla="*/ 249121859 w 13014"/>
              <a:gd name="T117" fmla="*/ 249326001 h 12960"/>
              <a:gd name="T118" fmla="*/ 249121859 w 13014"/>
              <a:gd name="T119" fmla="*/ 249326001 h 12960"/>
              <a:gd name="T120" fmla="*/ 249121859 w 13014"/>
              <a:gd name="T121" fmla="*/ 249326001 h 12960"/>
              <a:gd name="T122" fmla="*/ 249121859 w 13014"/>
              <a:gd name="T123" fmla="*/ 249326001 h 12960"/>
              <a:gd name="T124" fmla="*/ 249121859 w 13014"/>
              <a:gd name="T125" fmla="*/ 249326001 h 12960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13014" h="12960">
                <a:moveTo>
                  <a:pt x="12868" y="4982"/>
                </a:moveTo>
                <a:lnTo>
                  <a:pt x="12868" y="4982"/>
                </a:lnTo>
                <a:lnTo>
                  <a:pt x="12886" y="5071"/>
                </a:lnTo>
                <a:lnTo>
                  <a:pt x="12903" y="5161"/>
                </a:lnTo>
                <a:lnTo>
                  <a:pt x="12918" y="5251"/>
                </a:lnTo>
                <a:lnTo>
                  <a:pt x="12932" y="5340"/>
                </a:lnTo>
                <a:lnTo>
                  <a:pt x="12945" y="5430"/>
                </a:lnTo>
                <a:lnTo>
                  <a:pt x="12957" y="5520"/>
                </a:lnTo>
                <a:lnTo>
                  <a:pt x="12968" y="5610"/>
                </a:lnTo>
                <a:lnTo>
                  <a:pt x="12978" y="5700"/>
                </a:lnTo>
                <a:lnTo>
                  <a:pt x="12987" y="5790"/>
                </a:lnTo>
                <a:lnTo>
                  <a:pt x="12994" y="5881"/>
                </a:lnTo>
                <a:lnTo>
                  <a:pt x="13000" y="5971"/>
                </a:lnTo>
                <a:lnTo>
                  <a:pt x="13006" y="6062"/>
                </a:lnTo>
                <a:lnTo>
                  <a:pt x="13009" y="6152"/>
                </a:lnTo>
                <a:lnTo>
                  <a:pt x="13013" y="6244"/>
                </a:lnTo>
                <a:lnTo>
                  <a:pt x="13014" y="6335"/>
                </a:lnTo>
                <a:lnTo>
                  <a:pt x="13014" y="6426"/>
                </a:lnTo>
                <a:lnTo>
                  <a:pt x="13014" y="6530"/>
                </a:lnTo>
                <a:lnTo>
                  <a:pt x="13012" y="6635"/>
                </a:lnTo>
                <a:lnTo>
                  <a:pt x="13008" y="6738"/>
                </a:lnTo>
                <a:lnTo>
                  <a:pt x="13002" y="6841"/>
                </a:lnTo>
                <a:lnTo>
                  <a:pt x="12996" y="6944"/>
                </a:lnTo>
                <a:lnTo>
                  <a:pt x="12988" y="7046"/>
                </a:lnTo>
                <a:lnTo>
                  <a:pt x="12977" y="7148"/>
                </a:lnTo>
                <a:lnTo>
                  <a:pt x="12967" y="7248"/>
                </a:lnTo>
                <a:lnTo>
                  <a:pt x="12954" y="7350"/>
                </a:lnTo>
                <a:lnTo>
                  <a:pt x="12939" y="7450"/>
                </a:lnTo>
                <a:lnTo>
                  <a:pt x="12924" y="7550"/>
                </a:lnTo>
                <a:lnTo>
                  <a:pt x="12906" y="7650"/>
                </a:lnTo>
                <a:lnTo>
                  <a:pt x="12887" y="7749"/>
                </a:lnTo>
                <a:lnTo>
                  <a:pt x="12867" y="7848"/>
                </a:lnTo>
                <a:lnTo>
                  <a:pt x="12845" y="7947"/>
                </a:lnTo>
                <a:lnTo>
                  <a:pt x="12822" y="8044"/>
                </a:lnTo>
                <a:lnTo>
                  <a:pt x="12797" y="8143"/>
                </a:lnTo>
                <a:lnTo>
                  <a:pt x="12770" y="8240"/>
                </a:lnTo>
                <a:lnTo>
                  <a:pt x="12743" y="8337"/>
                </a:lnTo>
                <a:lnTo>
                  <a:pt x="12713" y="8433"/>
                </a:lnTo>
                <a:lnTo>
                  <a:pt x="12682" y="8529"/>
                </a:lnTo>
                <a:lnTo>
                  <a:pt x="12650" y="8625"/>
                </a:lnTo>
                <a:lnTo>
                  <a:pt x="12616" y="8720"/>
                </a:lnTo>
                <a:lnTo>
                  <a:pt x="12580" y="8815"/>
                </a:lnTo>
                <a:lnTo>
                  <a:pt x="12544" y="8909"/>
                </a:lnTo>
                <a:lnTo>
                  <a:pt x="12506" y="9003"/>
                </a:lnTo>
                <a:lnTo>
                  <a:pt x="12465" y="9097"/>
                </a:lnTo>
                <a:lnTo>
                  <a:pt x="12424" y="9190"/>
                </a:lnTo>
                <a:lnTo>
                  <a:pt x="12381" y="9283"/>
                </a:lnTo>
                <a:lnTo>
                  <a:pt x="12338" y="9375"/>
                </a:lnTo>
                <a:lnTo>
                  <a:pt x="12291" y="9466"/>
                </a:lnTo>
                <a:lnTo>
                  <a:pt x="12244" y="9559"/>
                </a:lnTo>
                <a:lnTo>
                  <a:pt x="12195" y="9649"/>
                </a:lnTo>
                <a:lnTo>
                  <a:pt x="12144" y="9739"/>
                </a:lnTo>
                <a:lnTo>
                  <a:pt x="12093" y="9828"/>
                </a:lnTo>
                <a:lnTo>
                  <a:pt x="12041" y="9915"/>
                </a:lnTo>
                <a:lnTo>
                  <a:pt x="11987" y="10000"/>
                </a:lnTo>
                <a:lnTo>
                  <a:pt x="11932" y="10087"/>
                </a:lnTo>
                <a:lnTo>
                  <a:pt x="11875" y="10171"/>
                </a:lnTo>
                <a:lnTo>
                  <a:pt x="11819" y="10254"/>
                </a:lnTo>
                <a:lnTo>
                  <a:pt x="11759" y="10336"/>
                </a:lnTo>
                <a:lnTo>
                  <a:pt x="11699" y="10418"/>
                </a:lnTo>
                <a:lnTo>
                  <a:pt x="11637" y="10497"/>
                </a:lnTo>
                <a:lnTo>
                  <a:pt x="11576" y="10576"/>
                </a:lnTo>
                <a:lnTo>
                  <a:pt x="11512" y="10653"/>
                </a:lnTo>
                <a:lnTo>
                  <a:pt x="11447" y="10730"/>
                </a:lnTo>
                <a:lnTo>
                  <a:pt x="11380" y="10806"/>
                </a:lnTo>
                <a:lnTo>
                  <a:pt x="11313" y="10881"/>
                </a:lnTo>
                <a:lnTo>
                  <a:pt x="11244" y="10954"/>
                </a:lnTo>
                <a:lnTo>
                  <a:pt x="11174" y="11026"/>
                </a:lnTo>
                <a:lnTo>
                  <a:pt x="11102" y="11098"/>
                </a:lnTo>
                <a:lnTo>
                  <a:pt x="11030" y="11169"/>
                </a:lnTo>
                <a:lnTo>
                  <a:pt x="10956" y="11237"/>
                </a:lnTo>
                <a:lnTo>
                  <a:pt x="10880" y="11306"/>
                </a:lnTo>
                <a:lnTo>
                  <a:pt x="10805" y="11372"/>
                </a:lnTo>
                <a:lnTo>
                  <a:pt x="10726" y="11439"/>
                </a:lnTo>
                <a:lnTo>
                  <a:pt x="10648" y="11504"/>
                </a:lnTo>
                <a:lnTo>
                  <a:pt x="10568" y="11567"/>
                </a:lnTo>
                <a:lnTo>
                  <a:pt x="10487" y="11630"/>
                </a:lnTo>
                <a:lnTo>
                  <a:pt x="10404" y="11691"/>
                </a:lnTo>
                <a:lnTo>
                  <a:pt x="10320" y="11753"/>
                </a:lnTo>
                <a:lnTo>
                  <a:pt x="10235" y="11812"/>
                </a:lnTo>
                <a:lnTo>
                  <a:pt x="10148" y="11870"/>
                </a:lnTo>
                <a:lnTo>
                  <a:pt x="10061" y="11928"/>
                </a:lnTo>
                <a:lnTo>
                  <a:pt x="10013" y="11958"/>
                </a:lnTo>
                <a:lnTo>
                  <a:pt x="9963" y="11989"/>
                </a:lnTo>
                <a:lnTo>
                  <a:pt x="9912" y="12018"/>
                </a:lnTo>
                <a:lnTo>
                  <a:pt x="9860" y="12048"/>
                </a:lnTo>
                <a:lnTo>
                  <a:pt x="9807" y="12077"/>
                </a:lnTo>
                <a:lnTo>
                  <a:pt x="9754" y="12107"/>
                </a:lnTo>
                <a:lnTo>
                  <a:pt x="9641" y="12166"/>
                </a:lnTo>
                <a:lnTo>
                  <a:pt x="9524" y="12224"/>
                </a:lnTo>
                <a:lnTo>
                  <a:pt x="9402" y="12281"/>
                </a:lnTo>
                <a:lnTo>
                  <a:pt x="9275" y="12338"/>
                </a:lnTo>
                <a:lnTo>
                  <a:pt x="9144" y="12394"/>
                </a:lnTo>
                <a:lnTo>
                  <a:pt x="9007" y="12449"/>
                </a:lnTo>
                <a:lnTo>
                  <a:pt x="8866" y="12504"/>
                </a:lnTo>
                <a:lnTo>
                  <a:pt x="8721" y="12558"/>
                </a:lnTo>
                <a:lnTo>
                  <a:pt x="8570" y="12612"/>
                </a:lnTo>
                <a:lnTo>
                  <a:pt x="8415" y="12665"/>
                </a:lnTo>
                <a:lnTo>
                  <a:pt x="8254" y="12717"/>
                </a:lnTo>
                <a:lnTo>
                  <a:pt x="8089" y="12769"/>
                </a:lnTo>
                <a:lnTo>
                  <a:pt x="7919" y="12820"/>
                </a:lnTo>
                <a:lnTo>
                  <a:pt x="7733" y="12849"/>
                </a:lnTo>
                <a:lnTo>
                  <a:pt x="7549" y="12875"/>
                </a:lnTo>
                <a:lnTo>
                  <a:pt x="7370" y="12896"/>
                </a:lnTo>
                <a:lnTo>
                  <a:pt x="7282" y="12907"/>
                </a:lnTo>
                <a:lnTo>
                  <a:pt x="7196" y="12915"/>
                </a:lnTo>
                <a:lnTo>
                  <a:pt x="7109" y="12923"/>
                </a:lnTo>
                <a:lnTo>
                  <a:pt x="7025" y="12930"/>
                </a:lnTo>
                <a:lnTo>
                  <a:pt x="6941" y="12937"/>
                </a:lnTo>
                <a:lnTo>
                  <a:pt x="6858" y="12943"/>
                </a:lnTo>
                <a:lnTo>
                  <a:pt x="6775" y="12948"/>
                </a:lnTo>
                <a:lnTo>
                  <a:pt x="6695" y="12952"/>
                </a:lnTo>
                <a:lnTo>
                  <a:pt x="6614" y="12955"/>
                </a:lnTo>
                <a:lnTo>
                  <a:pt x="6536" y="12958"/>
                </a:lnTo>
                <a:lnTo>
                  <a:pt x="6458" y="12960"/>
                </a:lnTo>
                <a:lnTo>
                  <a:pt x="6381" y="12960"/>
                </a:lnTo>
                <a:lnTo>
                  <a:pt x="6304" y="12960"/>
                </a:lnTo>
                <a:lnTo>
                  <a:pt x="6229" y="12959"/>
                </a:lnTo>
                <a:lnTo>
                  <a:pt x="6155" y="12958"/>
                </a:lnTo>
                <a:lnTo>
                  <a:pt x="6081" y="12955"/>
                </a:lnTo>
                <a:lnTo>
                  <a:pt x="6009" y="12952"/>
                </a:lnTo>
                <a:lnTo>
                  <a:pt x="5938" y="12948"/>
                </a:lnTo>
                <a:lnTo>
                  <a:pt x="5868" y="12942"/>
                </a:lnTo>
                <a:lnTo>
                  <a:pt x="5799" y="12937"/>
                </a:lnTo>
                <a:lnTo>
                  <a:pt x="5730" y="12930"/>
                </a:lnTo>
                <a:lnTo>
                  <a:pt x="5663" y="12923"/>
                </a:lnTo>
                <a:lnTo>
                  <a:pt x="5597" y="12915"/>
                </a:lnTo>
                <a:lnTo>
                  <a:pt x="5531" y="12906"/>
                </a:lnTo>
                <a:lnTo>
                  <a:pt x="5467" y="12896"/>
                </a:lnTo>
                <a:lnTo>
                  <a:pt x="5403" y="12885"/>
                </a:lnTo>
                <a:lnTo>
                  <a:pt x="5307" y="12868"/>
                </a:lnTo>
                <a:lnTo>
                  <a:pt x="5212" y="12850"/>
                </a:lnTo>
                <a:lnTo>
                  <a:pt x="5117" y="12830"/>
                </a:lnTo>
                <a:lnTo>
                  <a:pt x="5022" y="12808"/>
                </a:lnTo>
                <a:lnTo>
                  <a:pt x="4928" y="12786"/>
                </a:lnTo>
                <a:lnTo>
                  <a:pt x="4835" y="12762"/>
                </a:lnTo>
                <a:lnTo>
                  <a:pt x="4741" y="12736"/>
                </a:lnTo>
                <a:lnTo>
                  <a:pt x="4649" y="12709"/>
                </a:lnTo>
                <a:lnTo>
                  <a:pt x="4556" y="12680"/>
                </a:lnTo>
                <a:lnTo>
                  <a:pt x="4465" y="12651"/>
                </a:lnTo>
                <a:lnTo>
                  <a:pt x="4374" y="12619"/>
                </a:lnTo>
                <a:lnTo>
                  <a:pt x="4283" y="12587"/>
                </a:lnTo>
                <a:lnTo>
                  <a:pt x="4193" y="12552"/>
                </a:lnTo>
                <a:lnTo>
                  <a:pt x="4103" y="12517"/>
                </a:lnTo>
                <a:lnTo>
                  <a:pt x="4014" y="12479"/>
                </a:lnTo>
                <a:lnTo>
                  <a:pt x="3925" y="12441"/>
                </a:lnTo>
                <a:lnTo>
                  <a:pt x="3837" y="12401"/>
                </a:lnTo>
                <a:lnTo>
                  <a:pt x="3750" y="12359"/>
                </a:lnTo>
                <a:lnTo>
                  <a:pt x="3662" y="12317"/>
                </a:lnTo>
                <a:lnTo>
                  <a:pt x="3575" y="12272"/>
                </a:lnTo>
                <a:lnTo>
                  <a:pt x="3489" y="12227"/>
                </a:lnTo>
                <a:lnTo>
                  <a:pt x="3402" y="12179"/>
                </a:lnTo>
                <a:lnTo>
                  <a:pt x="3317" y="12131"/>
                </a:lnTo>
                <a:lnTo>
                  <a:pt x="3233" y="12080"/>
                </a:lnTo>
                <a:lnTo>
                  <a:pt x="3149" y="12029"/>
                </a:lnTo>
                <a:lnTo>
                  <a:pt x="3065" y="11975"/>
                </a:lnTo>
                <a:lnTo>
                  <a:pt x="2982" y="11921"/>
                </a:lnTo>
                <a:lnTo>
                  <a:pt x="2899" y="11865"/>
                </a:lnTo>
                <a:lnTo>
                  <a:pt x="2816" y="11808"/>
                </a:lnTo>
                <a:lnTo>
                  <a:pt x="2734" y="11749"/>
                </a:lnTo>
                <a:lnTo>
                  <a:pt x="2653" y="11689"/>
                </a:lnTo>
                <a:lnTo>
                  <a:pt x="2572" y="11627"/>
                </a:lnTo>
                <a:lnTo>
                  <a:pt x="2493" y="11564"/>
                </a:lnTo>
                <a:lnTo>
                  <a:pt x="2413" y="11500"/>
                </a:lnTo>
                <a:lnTo>
                  <a:pt x="2335" y="11436"/>
                </a:lnTo>
                <a:lnTo>
                  <a:pt x="2259" y="11371"/>
                </a:lnTo>
                <a:lnTo>
                  <a:pt x="2183" y="11305"/>
                </a:lnTo>
                <a:lnTo>
                  <a:pt x="2109" y="11239"/>
                </a:lnTo>
                <a:lnTo>
                  <a:pt x="2037" y="11171"/>
                </a:lnTo>
                <a:lnTo>
                  <a:pt x="1964" y="11102"/>
                </a:lnTo>
                <a:lnTo>
                  <a:pt x="1893" y="11034"/>
                </a:lnTo>
                <a:lnTo>
                  <a:pt x="1823" y="10963"/>
                </a:lnTo>
                <a:lnTo>
                  <a:pt x="1756" y="10893"/>
                </a:lnTo>
                <a:lnTo>
                  <a:pt x="1688" y="10820"/>
                </a:lnTo>
                <a:lnTo>
                  <a:pt x="1622" y="10748"/>
                </a:lnTo>
                <a:lnTo>
                  <a:pt x="1557" y="10675"/>
                </a:lnTo>
                <a:lnTo>
                  <a:pt x="1493" y="10601"/>
                </a:lnTo>
                <a:lnTo>
                  <a:pt x="1430" y="10525"/>
                </a:lnTo>
                <a:lnTo>
                  <a:pt x="1368" y="10450"/>
                </a:lnTo>
                <a:lnTo>
                  <a:pt x="1308" y="10374"/>
                </a:lnTo>
                <a:lnTo>
                  <a:pt x="1249" y="10297"/>
                </a:lnTo>
                <a:lnTo>
                  <a:pt x="1191" y="10218"/>
                </a:lnTo>
                <a:lnTo>
                  <a:pt x="1134" y="10139"/>
                </a:lnTo>
                <a:lnTo>
                  <a:pt x="1078" y="10060"/>
                </a:lnTo>
                <a:lnTo>
                  <a:pt x="1024" y="9979"/>
                </a:lnTo>
                <a:lnTo>
                  <a:pt x="970" y="9897"/>
                </a:lnTo>
                <a:lnTo>
                  <a:pt x="918" y="9816"/>
                </a:lnTo>
                <a:lnTo>
                  <a:pt x="867" y="9733"/>
                </a:lnTo>
                <a:lnTo>
                  <a:pt x="816" y="9649"/>
                </a:lnTo>
                <a:lnTo>
                  <a:pt x="768" y="9563"/>
                </a:lnTo>
                <a:lnTo>
                  <a:pt x="720" y="9478"/>
                </a:lnTo>
                <a:lnTo>
                  <a:pt x="674" y="9393"/>
                </a:lnTo>
                <a:lnTo>
                  <a:pt x="628" y="9305"/>
                </a:lnTo>
                <a:lnTo>
                  <a:pt x="584" y="9217"/>
                </a:lnTo>
                <a:lnTo>
                  <a:pt x="549" y="9140"/>
                </a:lnTo>
                <a:lnTo>
                  <a:pt x="513" y="9062"/>
                </a:lnTo>
                <a:lnTo>
                  <a:pt x="480" y="8984"/>
                </a:lnTo>
                <a:lnTo>
                  <a:pt x="448" y="8905"/>
                </a:lnTo>
                <a:lnTo>
                  <a:pt x="416" y="8825"/>
                </a:lnTo>
                <a:lnTo>
                  <a:pt x="386" y="8745"/>
                </a:lnTo>
                <a:lnTo>
                  <a:pt x="357" y="8664"/>
                </a:lnTo>
                <a:lnTo>
                  <a:pt x="328" y="8584"/>
                </a:lnTo>
                <a:lnTo>
                  <a:pt x="302" y="8502"/>
                </a:lnTo>
                <a:lnTo>
                  <a:pt x="276" y="8420"/>
                </a:lnTo>
                <a:lnTo>
                  <a:pt x="251" y="8337"/>
                </a:lnTo>
                <a:lnTo>
                  <a:pt x="229" y="8254"/>
                </a:lnTo>
                <a:lnTo>
                  <a:pt x="206" y="8170"/>
                </a:lnTo>
                <a:lnTo>
                  <a:pt x="185" y="8086"/>
                </a:lnTo>
                <a:lnTo>
                  <a:pt x="165" y="8001"/>
                </a:lnTo>
                <a:lnTo>
                  <a:pt x="146" y="7915"/>
                </a:lnTo>
                <a:lnTo>
                  <a:pt x="128" y="7829"/>
                </a:lnTo>
                <a:lnTo>
                  <a:pt x="111" y="7742"/>
                </a:lnTo>
                <a:lnTo>
                  <a:pt x="96" y="7656"/>
                </a:lnTo>
                <a:lnTo>
                  <a:pt x="82" y="7568"/>
                </a:lnTo>
                <a:lnTo>
                  <a:pt x="69" y="7479"/>
                </a:lnTo>
                <a:lnTo>
                  <a:pt x="57" y="7392"/>
                </a:lnTo>
                <a:lnTo>
                  <a:pt x="46" y="7302"/>
                </a:lnTo>
                <a:lnTo>
                  <a:pt x="37" y="7213"/>
                </a:lnTo>
                <a:lnTo>
                  <a:pt x="28" y="7122"/>
                </a:lnTo>
                <a:lnTo>
                  <a:pt x="20" y="7032"/>
                </a:lnTo>
                <a:lnTo>
                  <a:pt x="14" y="6940"/>
                </a:lnTo>
                <a:lnTo>
                  <a:pt x="9" y="6848"/>
                </a:lnTo>
                <a:lnTo>
                  <a:pt x="5" y="6755"/>
                </a:lnTo>
                <a:lnTo>
                  <a:pt x="2" y="6663"/>
                </a:lnTo>
                <a:lnTo>
                  <a:pt x="0" y="6569"/>
                </a:lnTo>
                <a:lnTo>
                  <a:pt x="0" y="6475"/>
                </a:lnTo>
                <a:lnTo>
                  <a:pt x="0" y="6387"/>
                </a:lnTo>
                <a:lnTo>
                  <a:pt x="2" y="6301"/>
                </a:lnTo>
                <a:lnTo>
                  <a:pt x="5" y="6214"/>
                </a:lnTo>
                <a:lnTo>
                  <a:pt x="7" y="6128"/>
                </a:lnTo>
                <a:lnTo>
                  <a:pt x="12" y="6042"/>
                </a:lnTo>
                <a:lnTo>
                  <a:pt x="18" y="5957"/>
                </a:lnTo>
                <a:lnTo>
                  <a:pt x="24" y="5872"/>
                </a:lnTo>
                <a:lnTo>
                  <a:pt x="31" y="5788"/>
                </a:lnTo>
                <a:lnTo>
                  <a:pt x="39" y="5703"/>
                </a:lnTo>
                <a:lnTo>
                  <a:pt x="49" y="5620"/>
                </a:lnTo>
                <a:lnTo>
                  <a:pt x="58" y="5538"/>
                </a:lnTo>
                <a:lnTo>
                  <a:pt x="70" y="5456"/>
                </a:lnTo>
                <a:lnTo>
                  <a:pt x="82" y="5373"/>
                </a:lnTo>
                <a:lnTo>
                  <a:pt x="95" y="5292"/>
                </a:lnTo>
                <a:lnTo>
                  <a:pt x="109" y="5211"/>
                </a:lnTo>
                <a:lnTo>
                  <a:pt x="123" y="5130"/>
                </a:lnTo>
                <a:lnTo>
                  <a:pt x="140" y="5049"/>
                </a:lnTo>
                <a:lnTo>
                  <a:pt x="156" y="4970"/>
                </a:lnTo>
                <a:lnTo>
                  <a:pt x="174" y="4891"/>
                </a:lnTo>
                <a:lnTo>
                  <a:pt x="193" y="4812"/>
                </a:lnTo>
                <a:lnTo>
                  <a:pt x="213" y="4734"/>
                </a:lnTo>
                <a:lnTo>
                  <a:pt x="233" y="4656"/>
                </a:lnTo>
                <a:lnTo>
                  <a:pt x="256" y="4579"/>
                </a:lnTo>
                <a:lnTo>
                  <a:pt x="278" y="4502"/>
                </a:lnTo>
                <a:lnTo>
                  <a:pt x="302" y="4425"/>
                </a:lnTo>
                <a:lnTo>
                  <a:pt x="327" y="4349"/>
                </a:lnTo>
                <a:lnTo>
                  <a:pt x="352" y="4273"/>
                </a:lnTo>
                <a:lnTo>
                  <a:pt x="379" y="4199"/>
                </a:lnTo>
                <a:lnTo>
                  <a:pt x="406" y="4124"/>
                </a:lnTo>
                <a:lnTo>
                  <a:pt x="435" y="4049"/>
                </a:lnTo>
                <a:lnTo>
                  <a:pt x="464" y="3976"/>
                </a:lnTo>
                <a:lnTo>
                  <a:pt x="495" y="3903"/>
                </a:lnTo>
                <a:lnTo>
                  <a:pt x="526" y="3830"/>
                </a:lnTo>
                <a:lnTo>
                  <a:pt x="559" y="3758"/>
                </a:lnTo>
                <a:lnTo>
                  <a:pt x="592" y="3686"/>
                </a:lnTo>
                <a:lnTo>
                  <a:pt x="627" y="3615"/>
                </a:lnTo>
                <a:lnTo>
                  <a:pt x="661" y="3544"/>
                </a:lnTo>
                <a:lnTo>
                  <a:pt x="698" y="3473"/>
                </a:lnTo>
                <a:lnTo>
                  <a:pt x="735" y="3403"/>
                </a:lnTo>
                <a:lnTo>
                  <a:pt x="774" y="3333"/>
                </a:lnTo>
                <a:lnTo>
                  <a:pt x="813" y="3264"/>
                </a:lnTo>
                <a:lnTo>
                  <a:pt x="853" y="3195"/>
                </a:lnTo>
                <a:lnTo>
                  <a:pt x="893" y="3128"/>
                </a:lnTo>
                <a:lnTo>
                  <a:pt x="936" y="3059"/>
                </a:lnTo>
                <a:lnTo>
                  <a:pt x="979" y="2993"/>
                </a:lnTo>
                <a:lnTo>
                  <a:pt x="1022" y="2925"/>
                </a:lnTo>
                <a:lnTo>
                  <a:pt x="1067" y="2859"/>
                </a:lnTo>
                <a:lnTo>
                  <a:pt x="1114" y="2794"/>
                </a:lnTo>
                <a:lnTo>
                  <a:pt x="1160" y="2727"/>
                </a:lnTo>
                <a:lnTo>
                  <a:pt x="1208" y="2663"/>
                </a:lnTo>
                <a:lnTo>
                  <a:pt x="1257" y="2598"/>
                </a:lnTo>
                <a:lnTo>
                  <a:pt x="1307" y="2534"/>
                </a:lnTo>
                <a:lnTo>
                  <a:pt x="1358" y="2470"/>
                </a:lnTo>
                <a:lnTo>
                  <a:pt x="1410" y="2407"/>
                </a:lnTo>
                <a:lnTo>
                  <a:pt x="1462" y="2345"/>
                </a:lnTo>
                <a:lnTo>
                  <a:pt x="1515" y="2283"/>
                </a:lnTo>
                <a:lnTo>
                  <a:pt x="1570" y="2220"/>
                </a:lnTo>
                <a:lnTo>
                  <a:pt x="1625" y="2160"/>
                </a:lnTo>
                <a:lnTo>
                  <a:pt x="1682" y="2098"/>
                </a:lnTo>
                <a:lnTo>
                  <a:pt x="1740" y="2038"/>
                </a:lnTo>
                <a:lnTo>
                  <a:pt x="1798" y="1979"/>
                </a:lnTo>
                <a:lnTo>
                  <a:pt x="1858" y="1919"/>
                </a:lnTo>
                <a:lnTo>
                  <a:pt x="1918" y="1860"/>
                </a:lnTo>
                <a:lnTo>
                  <a:pt x="1980" y="1801"/>
                </a:lnTo>
                <a:lnTo>
                  <a:pt x="2040" y="1745"/>
                </a:lnTo>
                <a:lnTo>
                  <a:pt x="2102" y="1691"/>
                </a:lnTo>
                <a:lnTo>
                  <a:pt x="2162" y="1636"/>
                </a:lnTo>
                <a:lnTo>
                  <a:pt x="2224" y="1583"/>
                </a:lnTo>
                <a:lnTo>
                  <a:pt x="2286" y="1531"/>
                </a:lnTo>
                <a:lnTo>
                  <a:pt x="2348" y="1480"/>
                </a:lnTo>
                <a:lnTo>
                  <a:pt x="2411" y="1429"/>
                </a:lnTo>
                <a:lnTo>
                  <a:pt x="2474" y="1379"/>
                </a:lnTo>
                <a:lnTo>
                  <a:pt x="2538" y="1330"/>
                </a:lnTo>
                <a:lnTo>
                  <a:pt x="2600" y="1282"/>
                </a:lnTo>
                <a:lnTo>
                  <a:pt x="2666" y="1236"/>
                </a:lnTo>
                <a:lnTo>
                  <a:pt x="2730" y="1189"/>
                </a:lnTo>
                <a:lnTo>
                  <a:pt x="2795" y="1143"/>
                </a:lnTo>
                <a:lnTo>
                  <a:pt x="2860" y="1099"/>
                </a:lnTo>
                <a:lnTo>
                  <a:pt x="2925" y="1056"/>
                </a:lnTo>
                <a:lnTo>
                  <a:pt x="2991" y="1013"/>
                </a:lnTo>
                <a:lnTo>
                  <a:pt x="3057" y="971"/>
                </a:lnTo>
                <a:lnTo>
                  <a:pt x="3124" y="930"/>
                </a:lnTo>
                <a:lnTo>
                  <a:pt x="3190" y="891"/>
                </a:lnTo>
                <a:lnTo>
                  <a:pt x="3258" y="852"/>
                </a:lnTo>
                <a:lnTo>
                  <a:pt x="3325" y="813"/>
                </a:lnTo>
                <a:lnTo>
                  <a:pt x="3394" y="776"/>
                </a:lnTo>
                <a:lnTo>
                  <a:pt x="3462" y="739"/>
                </a:lnTo>
                <a:lnTo>
                  <a:pt x="3530" y="704"/>
                </a:lnTo>
                <a:lnTo>
                  <a:pt x="3600" y="669"/>
                </a:lnTo>
                <a:lnTo>
                  <a:pt x="3669" y="635"/>
                </a:lnTo>
                <a:lnTo>
                  <a:pt x="3739" y="602"/>
                </a:lnTo>
                <a:lnTo>
                  <a:pt x="3809" y="570"/>
                </a:lnTo>
                <a:lnTo>
                  <a:pt x="3880" y="539"/>
                </a:lnTo>
                <a:lnTo>
                  <a:pt x="3951" y="508"/>
                </a:lnTo>
                <a:lnTo>
                  <a:pt x="4022" y="479"/>
                </a:lnTo>
                <a:lnTo>
                  <a:pt x="4093" y="450"/>
                </a:lnTo>
                <a:lnTo>
                  <a:pt x="4165" y="423"/>
                </a:lnTo>
                <a:lnTo>
                  <a:pt x="4238" y="396"/>
                </a:lnTo>
                <a:lnTo>
                  <a:pt x="4310" y="370"/>
                </a:lnTo>
                <a:lnTo>
                  <a:pt x="4383" y="345"/>
                </a:lnTo>
                <a:lnTo>
                  <a:pt x="4457" y="321"/>
                </a:lnTo>
                <a:lnTo>
                  <a:pt x="4530" y="297"/>
                </a:lnTo>
                <a:lnTo>
                  <a:pt x="4605" y="275"/>
                </a:lnTo>
                <a:lnTo>
                  <a:pt x="4678" y="254"/>
                </a:lnTo>
                <a:lnTo>
                  <a:pt x="4753" y="232"/>
                </a:lnTo>
                <a:lnTo>
                  <a:pt x="4829" y="213"/>
                </a:lnTo>
                <a:lnTo>
                  <a:pt x="4905" y="194"/>
                </a:lnTo>
                <a:lnTo>
                  <a:pt x="4981" y="175"/>
                </a:lnTo>
                <a:lnTo>
                  <a:pt x="5056" y="159"/>
                </a:lnTo>
                <a:lnTo>
                  <a:pt x="5133" y="142"/>
                </a:lnTo>
                <a:lnTo>
                  <a:pt x="5210" y="127"/>
                </a:lnTo>
                <a:lnTo>
                  <a:pt x="5287" y="113"/>
                </a:lnTo>
                <a:lnTo>
                  <a:pt x="5364" y="98"/>
                </a:lnTo>
                <a:lnTo>
                  <a:pt x="5443" y="86"/>
                </a:lnTo>
                <a:lnTo>
                  <a:pt x="5521" y="75"/>
                </a:lnTo>
                <a:lnTo>
                  <a:pt x="5600" y="63"/>
                </a:lnTo>
                <a:lnTo>
                  <a:pt x="5679" y="53"/>
                </a:lnTo>
                <a:lnTo>
                  <a:pt x="5759" y="44"/>
                </a:lnTo>
                <a:lnTo>
                  <a:pt x="5838" y="36"/>
                </a:lnTo>
                <a:lnTo>
                  <a:pt x="5919" y="28"/>
                </a:lnTo>
                <a:lnTo>
                  <a:pt x="5999" y="21"/>
                </a:lnTo>
                <a:lnTo>
                  <a:pt x="6080" y="15"/>
                </a:lnTo>
                <a:lnTo>
                  <a:pt x="6160" y="11"/>
                </a:lnTo>
                <a:lnTo>
                  <a:pt x="6242" y="7"/>
                </a:lnTo>
                <a:lnTo>
                  <a:pt x="6324" y="4"/>
                </a:lnTo>
                <a:lnTo>
                  <a:pt x="6407" y="1"/>
                </a:lnTo>
                <a:lnTo>
                  <a:pt x="6489" y="0"/>
                </a:lnTo>
                <a:lnTo>
                  <a:pt x="6573" y="0"/>
                </a:lnTo>
                <a:lnTo>
                  <a:pt x="6705" y="1"/>
                </a:lnTo>
                <a:lnTo>
                  <a:pt x="6838" y="5"/>
                </a:lnTo>
                <a:lnTo>
                  <a:pt x="6971" y="12"/>
                </a:lnTo>
                <a:lnTo>
                  <a:pt x="7101" y="20"/>
                </a:lnTo>
                <a:lnTo>
                  <a:pt x="7231" y="32"/>
                </a:lnTo>
                <a:lnTo>
                  <a:pt x="7362" y="45"/>
                </a:lnTo>
                <a:lnTo>
                  <a:pt x="7491" y="62"/>
                </a:lnTo>
                <a:lnTo>
                  <a:pt x="7619" y="81"/>
                </a:lnTo>
                <a:lnTo>
                  <a:pt x="7747" y="103"/>
                </a:lnTo>
                <a:lnTo>
                  <a:pt x="7872" y="127"/>
                </a:lnTo>
                <a:lnTo>
                  <a:pt x="7999" y="153"/>
                </a:lnTo>
                <a:lnTo>
                  <a:pt x="8124" y="182"/>
                </a:lnTo>
                <a:lnTo>
                  <a:pt x="8248" y="214"/>
                </a:lnTo>
                <a:lnTo>
                  <a:pt x="8372" y="249"/>
                </a:lnTo>
                <a:lnTo>
                  <a:pt x="8494" y="286"/>
                </a:lnTo>
                <a:lnTo>
                  <a:pt x="8616" y="325"/>
                </a:lnTo>
                <a:lnTo>
                  <a:pt x="8699" y="353"/>
                </a:lnTo>
                <a:lnTo>
                  <a:pt x="8781" y="383"/>
                </a:lnTo>
                <a:lnTo>
                  <a:pt x="8862" y="412"/>
                </a:lnTo>
                <a:lnTo>
                  <a:pt x="8941" y="443"/>
                </a:lnTo>
                <a:lnTo>
                  <a:pt x="9019" y="474"/>
                </a:lnTo>
                <a:lnTo>
                  <a:pt x="9096" y="506"/>
                </a:lnTo>
                <a:lnTo>
                  <a:pt x="9172" y="539"/>
                </a:lnTo>
                <a:lnTo>
                  <a:pt x="9248" y="572"/>
                </a:lnTo>
                <a:lnTo>
                  <a:pt x="9321" y="605"/>
                </a:lnTo>
                <a:lnTo>
                  <a:pt x="9395" y="640"/>
                </a:lnTo>
                <a:lnTo>
                  <a:pt x="9466" y="675"/>
                </a:lnTo>
                <a:lnTo>
                  <a:pt x="9537" y="711"/>
                </a:lnTo>
                <a:lnTo>
                  <a:pt x="9607" y="748"/>
                </a:lnTo>
                <a:lnTo>
                  <a:pt x="9675" y="784"/>
                </a:lnTo>
                <a:lnTo>
                  <a:pt x="9743" y="822"/>
                </a:lnTo>
                <a:lnTo>
                  <a:pt x="9809" y="860"/>
                </a:lnTo>
                <a:lnTo>
                  <a:pt x="9875" y="899"/>
                </a:lnTo>
                <a:lnTo>
                  <a:pt x="9940" y="938"/>
                </a:lnTo>
                <a:lnTo>
                  <a:pt x="10002" y="979"/>
                </a:lnTo>
                <a:lnTo>
                  <a:pt x="10064" y="1019"/>
                </a:lnTo>
                <a:lnTo>
                  <a:pt x="10126" y="1060"/>
                </a:lnTo>
                <a:lnTo>
                  <a:pt x="10186" y="1103"/>
                </a:lnTo>
                <a:lnTo>
                  <a:pt x="10244" y="1146"/>
                </a:lnTo>
                <a:lnTo>
                  <a:pt x="10302" y="1188"/>
                </a:lnTo>
                <a:lnTo>
                  <a:pt x="10359" y="1232"/>
                </a:lnTo>
                <a:lnTo>
                  <a:pt x="10415" y="1277"/>
                </a:lnTo>
                <a:lnTo>
                  <a:pt x="10469" y="1322"/>
                </a:lnTo>
                <a:lnTo>
                  <a:pt x="10523" y="1368"/>
                </a:lnTo>
                <a:lnTo>
                  <a:pt x="10576" y="1415"/>
                </a:lnTo>
                <a:lnTo>
                  <a:pt x="10627" y="1462"/>
                </a:lnTo>
                <a:lnTo>
                  <a:pt x="10677" y="1509"/>
                </a:lnTo>
                <a:lnTo>
                  <a:pt x="10726" y="1558"/>
                </a:lnTo>
                <a:lnTo>
                  <a:pt x="11034" y="1801"/>
                </a:lnTo>
                <a:lnTo>
                  <a:pt x="11054" y="1820"/>
                </a:lnTo>
                <a:lnTo>
                  <a:pt x="11079" y="1843"/>
                </a:lnTo>
                <a:lnTo>
                  <a:pt x="11139" y="1905"/>
                </a:lnTo>
                <a:lnTo>
                  <a:pt x="11214" y="1986"/>
                </a:lnTo>
                <a:lnTo>
                  <a:pt x="11307" y="2085"/>
                </a:lnTo>
                <a:lnTo>
                  <a:pt x="11413" y="2205"/>
                </a:lnTo>
                <a:lnTo>
                  <a:pt x="11537" y="2343"/>
                </a:lnTo>
                <a:lnTo>
                  <a:pt x="11675" y="2501"/>
                </a:lnTo>
                <a:lnTo>
                  <a:pt x="11830" y="2678"/>
                </a:lnTo>
                <a:lnTo>
                  <a:pt x="11932" y="2851"/>
                </a:lnTo>
                <a:lnTo>
                  <a:pt x="12031" y="3019"/>
                </a:lnTo>
                <a:lnTo>
                  <a:pt x="12123" y="3183"/>
                </a:lnTo>
                <a:lnTo>
                  <a:pt x="12211" y="3345"/>
                </a:lnTo>
                <a:lnTo>
                  <a:pt x="12294" y="3502"/>
                </a:lnTo>
                <a:lnTo>
                  <a:pt x="12371" y="3656"/>
                </a:lnTo>
                <a:lnTo>
                  <a:pt x="12409" y="3731"/>
                </a:lnTo>
                <a:lnTo>
                  <a:pt x="12444" y="3805"/>
                </a:lnTo>
                <a:lnTo>
                  <a:pt x="12479" y="3879"/>
                </a:lnTo>
                <a:lnTo>
                  <a:pt x="12512" y="3951"/>
                </a:lnTo>
                <a:lnTo>
                  <a:pt x="12542" y="4023"/>
                </a:lnTo>
                <a:lnTo>
                  <a:pt x="12573" y="4093"/>
                </a:lnTo>
                <a:lnTo>
                  <a:pt x="12603" y="4163"/>
                </a:lnTo>
                <a:lnTo>
                  <a:pt x="12631" y="4232"/>
                </a:lnTo>
                <a:lnTo>
                  <a:pt x="12657" y="4299"/>
                </a:lnTo>
                <a:lnTo>
                  <a:pt x="12683" y="4366"/>
                </a:lnTo>
                <a:lnTo>
                  <a:pt x="12707" y="4432"/>
                </a:lnTo>
                <a:lnTo>
                  <a:pt x="12731" y="4497"/>
                </a:lnTo>
                <a:lnTo>
                  <a:pt x="12752" y="4561"/>
                </a:lnTo>
                <a:lnTo>
                  <a:pt x="12772" y="4624"/>
                </a:lnTo>
                <a:lnTo>
                  <a:pt x="12791" y="4686"/>
                </a:lnTo>
                <a:lnTo>
                  <a:pt x="12809" y="4747"/>
                </a:lnTo>
                <a:lnTo>
                  <a:pt x="12826" y="4808"/>
                </a:lnTo>
                <a:lnTo>
                  <a:pt x="12841" y="4866"/>
                </a:lnTo>
                <a:lnTo>
                  <a:pt x="12855" y="4925"/>
                </a:lnTo>
                <a:lnTo>
                  <a:pt x="12868" y="4982"/>
                </a:lnTo>
                <a:close/>
                <a:moveTo>
                  <a:pt x="12609" y="4544"/>
                </a:moveTo>
                <a:lnTo>
                  <a:pt x="12219" y="3619"/>
                </a:lnTo>
                <a:lnTo>
                  <a:pt x="12211" y="3606"/>
                </a:lnTo>
                <a:lnTo>
                  <a:pt x="12194" y="3577"/>
                </a:lnTo>
                <a:lnTo>
                  <a:pt x="12134" y="3469"/>
                </a:lnTo>
                <a:lnTo>
                  <a:pt x="12040" y="3294"/>
                </a:lnTo>
                <a:lnTo>
                  <a:pt x="11911" y="3051"/>
                </a:lnTo>
                <a:lnTo>
                  <a:pt x="11730" y="2810"/>
                </a:lnTo>
                <a:lnTo>
                  <a:pt x="11575" y="2609"/>
                </a:lnTo>
                <a:lnTo>
                  <a:pt x="11507" y="2522"/>
                </a:lnTo>
                <a:lnTo>
                  <a:pt x="11445" y="2445"/>
                </a:lnTo>
                <a:lnTo>
                  <a:pt x="11391" y="2378"/>
                </a:lnTo>
                <a:lnTo>
                  <a:pt x="11342" y="2321"/>
                </a:lnTo>
                <a:lnTo>
                  <a:pt x="11257" y="2221"/>
                </a:lnTo>
                <a:lnTo>
                  <a:pt x="11173" y="2125"/>
                </a:lnTo>
                <a:lnTo>
                  <a:pt x="11088" y="2034"/>
                </a:lnTo>
                <a:lnTo>
                  <a:pt x="11002" y="1948"/>
                </a:lnTo>
                <a:lnTo>
                  <a:pt x="10960" y="1905"/>
                </a:lnTo>
                <a:lnTo>
                  <a:pt x="10917" y="1865"/>
                </a:lnTo>
                <a:lnTo>
                  <a:pt x="10874" y="1825"/>
                </a:lnTo>
                <a:lnTo>
                  <a:pt x="10832" y="1785"/>
                </a:lnTo>
                <a:lnTo>
                  <a:pt x="10789" y="1748"/>
                </a:lnTo>
                <a:lnTo>
                  <a:pt x="10746" y="1710"/>
                </a:lnTo>
                <a:lnTo>
                  <a:pt x="10704" y="1674"/>
                </a:lnTo>
                <a:lnTo>
                  <a:pt x="10661" y="1639"/>
                </a:lnTo>
                <a:lnTo>
                  <a:pt x="10613" y="1639"/>
                </a:lnTo>
                <a:lnTo>
                  <a:pt x="10321" y="1407"/>
                </a:lnTo>
                <a:lnTo>
                  <a:pt x="9898" y="1071"/>
                </a:lnTo>
                <a:lnTo>
                  <a:pt x="9864" y="1050"/>
                </a:lnTo>
                <a:lnTo>
                  <a:pt x="9824" y="1027"/>
                </a:lnTo>
                <a:lnTo>
                  <a:pt x="9779" y="1003"/>
                </a:lnTo>
                <a:lnTo>
                  <a:pt x="9728" y="977"/>
                </a:lnTo>
                <a:lnTo>
                  <a:pt x="9673" y="950"/>
                </a:lnTo>
                <a:lnTo>
                  <a:pt x="9613" y="922"/>
                </a:lnTo>
                <a:lnTo>
                  <a:pt x="9476" y="860"/>
                </a:lnTo>
                <a:lnTo>
                  <a:pt x="9402" y="815"/>
                </a:lnTo>
                <a:lnTo>
                  <a:pt x="9325" y="771"/>
                </a:lnTo>
                <a:lnTo>
                  <a:pt x="9248" y="730"/>
                </a:lnTo>
                <a:lnTo>
                  <a:pt x="9170" y="688"/>
                </a:lnTo>
                <a:lnTo>
                  <a:pt x="9090" y="649"/>
                </a:lnTo>
                <a:lnTo>
                  <a:pt x="9011" y="611"/>
                </a:lnTo>
                <a:lnTo>
                  <a:pt x="8929" y="576"/>
                </a:lnTo>
                <a:lnTo>
                  <a:pt x="8847" y="540"/>
                </a:lnTo>
                <a:lnTo>
                  <a:pt x="8766" y="507"/>
                </a:lnTo>
                <a:lnTo>
                  <a:pt x="8682" y="475"/>
                </a:lnTo>
                <a:lnTo>
                  <a:pt x="8597" y="444"/>
                </a:lnTo>
                <a:lnTo>
                  <a:pt x="8512" y="415"/>
                </a:lnTo>
                <a:lnTo>
                  <a:pt x="8426" y="387"/>
                </a:lnTo>
                <a:lnTo>
                  <a:pt x="8339" y="361"/>
                </a:lnTo>
                <a:lnTo>
                  <a:pt x="8251" y="335"/>
                </a:lnTo>
                <a:lnTo>
                  <a:pt x="8163" y="313"/>
                </a:lnTo>
                <a:lnTo>
                  <a:pt x="8073" y="290"/>
                </a:lnTo>
                <a:lnTo>
                  <a:pt x="7983" y="269"/>
                </a:lnTo>
                <a:lnTo>
                  <a:pt x="7890" y="250"/>
                </a:lnTo>
                <a:lnTo>
                  <a:pt x="7798" y="232"/>
                </a:lnTo>
                <a:lnTo>
                  <a:pt x="7705" y="216"/>
                </a:lnTo>
                <a:lnTo>
                  <a:pt x="7611" y="201"/>
                </a:lnTo>
                <a:lnTo>
                  <a:pt x="7516" y="187"/>
                </a:lnTo>
                <a:lnTo>
                  <a:pt x="7420" y="175"/>
                </a:lnTo>
                <a:lnTo>
                  <a:pt x="7323" y="165"/>
                </a:lnTo>
                <a:lnTo>
                  <a:pt x="7226" y="155"/>
                </a:lnTo>
                <a:lnTo>
                  <a:pt x="7127" y="148"/>
                </a:lnTo>
                <a:lnTo>
                  <a:pt x="7028" y="141"/>
                </a:lnTo>
                <a:lnTo>
                  <a:pt x="6927" y="136"/>
                </a:lnTo>
                <a:lnTo>
                  <a:pt x="6826" y="133"/>
                </a:lnTo>
                <a:lnTo>
                  <a:pt x="6723" y="130"/>
                </a:lnTo>
                <a:lnTo>
                  <a:pt x="6621" y="129"/>
                </a:lnTo>
                <a:lnTo>
                  <a:pt x="6493" y="130"/>
                </a:lnTo>
                <a:lnTo>
                  <a:pt x="6367" y="134"/>
                </a:lnTo>
                <a:lnTo>
                  <a:pt x="6242" y="139"/>
                </a:lnTo>
                <a:lnTo>
                  <a:pt x="6118" y="146"/>
                </a:lnTo>
                <a:lnTo>
                  <a:pt x="5995" y="155"/>
                </a:lnTo>
                <a:lnTo>
                  <a:pt x="5871" y="166"/>
                </a:lnTo>
                <a:lnTo>
                  <a:pt x="5751" y="179"/>
                </a:lnTo>
                <a:lnTo>
                  <a:pt x="5630" y="193"/>
                </a:lnTo>
                <a:lnTo>
                  <a:pt x="5510" y="211"/>
                </a:lnTo>
                <a:lnTo>
                  <a:pt x="5392" y="230"/>
                </a:lnTo>
                <a:lnTo>
                  <a:pt x="5274" y="250"/>
                </a:lnTo>
                <a:lnTo>
                  <a:pt x="5158" y="274"/>
                </a:lnTo>
                <a:lnTo>
                  <a:pt x="5042" y="299"/>
                </a:lnTo>
                <a:lnTo>
                  <a:pt x="4928" y="326"/>
                </a:lnTo>
                <a:lnTo>
                  <a:pt x="4815" y="354"/>
                </a:lnTo>
                <a:lnTo>
                  <a:pt x="4702" y="385"/>
                </a:lnTo>
                <a:lnTo>
                  <a:pt x="4591" y="418"/>
                </a:lnTo>
                <a:lnTo>
                  <a:pt x="4479" y="454"/>
                </a:lnTo>
                <a:lnTo>
                  <a:pt x="4370" y="490"/>
                </a:lnTo>
                <a:lnTo>
                  <a:pt x="4261" y="530"/>
                </a:lnTo>
                <a:lnTo>
                  <a:pt x="4154" y="570"/>
                </a:lnTo>
                <a:lnTo>
                  <a:pt x="4047" y="613"/>
                </a:lnTo>
                <a:lnTo>
                  <a:pt x="3942" y="658"/>
                </a:lnTo>
                <a:lnTo>
                  <a:pt x="3837" y="705"/>
                </a:lnTo>
                <a:lnTo>
                  <a:pt x="3733" y="754"/>
                </a:lnTo>
                <a:lnTo>
                  <a:pt x="3630" y="804"/>
                </a:lnTo>
                <a:lnTo>
                  <a:pt x="3528" y="858"/>
                </a:lnTo>
                <a:lnTo>
                  <a:pt x="3427" y="912"/>
                </a:lnTo>
                <a:lnTo>
                  <a:pt x="3328" y="969"/>
                </a:lnTo>
                <a:lnTo>
                  <a:pt x="3230" y="1028"/>
                </a:lnTo>
                <a:lnTo>
                  <a:pt x="3131" y="1089"/>
                </a:lnTo>
                <a:lnTo>
                  <a:pt x="3034" y="1152"/>
                </a:lnTo>
                <a:lnTo>
                  <a:pt x="2927" y="1223"/>
                </a:lnTo>
                <a:lnTo>
                  <a:pt x="2821" y="1295"/>
                </a:lnTo>
                <a:lnTo>
                  <a:pt x="2718" y="1368"/>
                </a:lnTo>
                <a:lnTo>
                  <a:pt x="2616" y="1443"/>
                </a:lnTo>
                <a:lnTo>
                  <a:pt x="2516" y="1519"/>
                </a:lnTo>
                <a:lnTo>
                  <a:pt x="2419" y="1597"/>
                </a:lnTo>
                <a:lnTo>
                  <a:pt x="2323" y="1676"/>
                </a:lnTo>
                <a:lnTo>
                  <a:pt x="2230" y="1757"/>
                </a:lnTo>
                <a:lnTo>
                  <a:pt x="2137" y="1839"/>
                </a:lnTo>
                <a:lnTo>
                  <a:pt x="2047" y="1922"/>
                </a:lnTo>
                <a:lnTo>
                  <a:pt x="1960" y="2006"/>
                </a:lnTo>
                <a:lnTo>
                  <a:pt x="1874" y="2092"/>
                </a:lnTo>
                <a:lnTo>
                  <a:pt x="1790" y="2180"/>
                </a:lnTo>
                <a:lnTo>
                  <a:pt x="1707" y="2269"/>
                </a:lnTo>
                <a:lnTo>
                  <a:pt x="1628" y="2359"/>
                </a:lnTo>
                <a:lnTo>
                  <a:pt x="1550" y="2450"/>
                </a:lnTo>
                <a:lnTo>
                  <a:pt x="1474" y="2544"/>
                </a:lnTo>
                <a:lnTo>
                  <a:pt x="1399" y="2637"/>
                </a:lnTo>
                <a:lnTo>
                  <a:pt x="1327" y="2733"/>
                </a:lnTo>
                <a:lnTo>
                  <a:pt x="1257" y="2830"/>
                </a:lnTo>
                <a:lnTo>
                  <a:pt x="1189" y="2929"/>
                </a:lnTo>
                <a:lnTo>
                  <a:pt x="1123" y="3029"/>
                </a:lnTo>
                <a:lnTo>
                  <a:pt x="1058" y="3130"/>
                </a:lnTo>
                <a:lnTo>
                  <a:pt x="996" y="3233"/>
                </a:lnTo>
                <a:lnTo>
                  <a:pt x="936" y="3337"/>
                </a:lnTo>
                <a:lnTo>
                  <a:pt x="877" y="3443"/>
                </a:lnTo>
                <a:lnTo>
                  <a:pt x="821" y="3550"/>
                </a:lnTo>
                <a:lnTo>
                  <a:pt x="767" y="3659"/>
                </a:lnTo>
                <a:lnTo>
                  <a:pt x="713" y="3768"/>
                </a:lnTo>
                <a:lnTo>
                  <a:pt x="663" y="3879"/>
                </a:lnTo>
                <a:lnTo>
                  <a:pt x="615" y="3991"/>
                </a:lnTo>
                <a:lnTo>
                  <a:pt x="567" y="4105"/>
                </a:lnTo>
                <a:lnTo>
                  <a:pt x="541" y="4175"/>
                </a:lnTo>
                <a:lnTo>
                  <a:pt x="515" y="4244"/>
                </a:lnTo>
                <a:lnTo>
                  <a:pt x="489" y="4314"/>
                </a:lnTo>
                <a:lnTo>
                  <a:pt x="466" y="4384"/>
                </a:lnTo>
                <a:lnTo>
                  <a:pt x="442" y="4453"/>
                </a:lnTo>
                <a:lnTo>
                  <a:pt x="419" y="4523"/>
                </a:lnTo>
                <a:lnTo>
                  <a:pt x="397" y="4594"/>
                </a:lnTo>
                <a:lnTo>
                  <a:pt x="377" y="4666"/>
                </a:lnTo>
                <a:lnTo>
                  <a:pt x="357" y="4737"/>
                </a:lnTo>
                <a:lnTo>
                  <a:pt x="336" y="4808"/>
                </a:lnTo>
                <a:lnTo>
                  <a:pt x="319" y="4880"/>
                </a:lnTo>
                <a:lnTo>
                  <a:pt x="301" y="4951"/>
                </a:lnTo>
                <a:lnTo>
                  <a:pt x="284" y="5023"/>
                </a:lnTo>
                <a:lnTo>
                  <a:pt x="269" y="5096"/>
                </a:lnTo>
                <a:lnTo>
                  <a:pt x="254" y="5169"/>
                </a:lnTo>
                <a:lnTo>
                  <a:pt x="239" y="5241"/>
                </a:lnTo>
                <a:lnTo>
                  <a:pt x="226" y="5315"/>
                </a:lnTo>
                <a:lnTo>
                  <a:pt x="213" y="5388"/>
                </a:lnTo>
                <a:lnTo>
                  <a:pt x="203" y="5462"/>
                </a:lnTo>
                <a:lnTo>
                  <a:pt x="192" y="5535"/>
                </a:lnTo>
                <a:lnTo>
                  <a:pt x="181" y="5610"/>
                </a:lnTo>
                <a:lnTo>
                  <a:pt x="173" y="5684"/>
                </a:lnTo>
                <a:lnTo>
                  <a:pt x="165" y="5759"/>
                </a:lnTo>
                <a:lnTo>
                  <a:pt x="158" y="5834"/>
                </a:lnTo>
                <a:lnTo>
                  <a:pt x="150" y="5910"/>
                </a:lnTo>
                <a:lnTo>
                  <a:pt x="146" y="5984"/>
                </a:lnTo>
                <a:lnTo>
                  <a:pt x="141" y="6060"/>
                </a:lnTo>
                <a:lnTo>
                  <a:pt x="136" y="6136"/>
                </a:lnTo>
                <a:lnTo>
                  <a:pt x="134" y="6212"/>
                </a:lnTo>
                <a:lnTo>
                  <a:pt x="132" y="6289"/>
                </a:lnTo>
                <a:lnTo>
                  <a:pt x="130" y="6366"/>
                </a:lnTo>
                <a:lnTo>
                  <a:pt x="130" y="6443"/>
                </a:lnTo>
                <a:lnTo>
                  <a:pt x="130" y="6530"/>
                </a:lnTo>
                <a:lnTo>
                  <a:pt x="132" y="6619"/>
                </a:lnTo>
                <a:lnTo>
                  <a:pt x="134" y="6706"/>
                </a:lnTo>
                <a:lnTo>
                  <a:pt x="137" y="6793"/>
                </a:lnTo>
                <a:lnTo>
                  <a:pt x="142" y="6880"/>
                </a:lnTo>
                <a:lnTo>
                  <a:pt x="147" y="6965"/>
                </a:lnTo>
                <a:lnTo>
                  <a:pt x="154" y="7050"/>
                </a:lnTo>
                <a:lnTo>
                  <a:pt x="161" y="7136"/>
                </a:lnTo>
                <a:lnTo>
                  <a:pt x="169" y="7220"/>
                </a:lnTo>
                <a:lnTo>
                  <a:pt x="178" y="7304"/>
                </a:lnTo>
                <a:lnTo>
                  <a:pt x="188" y="7387"/>
                </a:lnTo>
                <a:lnTo>
                  <a:pt x="199" y="7470"/>
                </a:lnTo>
                <a:lnTo>
                  <a:pt x="212" y="7553"/>
                </a:lnTo>
                <a:lnTo>
                  <a:pt x="225" y="7635"/>
                </a:lnTo>
                <a:lnTo>
                  <a:pt x="238" y="7715"/>
                </a:lnTo>
                <a:lnTo>
                  <a:pt x="254" y="7797"/>
                </a:lnTo>
                <a:lnTo>
                  <a:pt x="270" y="7876"/>
                </a:lnTo>
                <a:lnTo>
                  <a:pt x="287" y="7957"/>
                </a:lnTo>
                <a:lnTo>
                  <a:pt x="304" y="8036"/>
                </a:lnTo>
                <a:lnTo>
                  <a:pt x="323" y="8114"/>
                </a:lnTo>
                <a:lnTo>
                  <a:pt x="344" y="8193"/>
                </a:lnTo>
                <a:lnTo>
                  <a:pt x="364" y="8271"/>
                </a:lnTo>
                <a:lnTo>
                  <a:pt x="385" y="8348"/>
                </a:lnTo>
                <a:lnTo>
                  <a:pt x="409" y="8424"/>
                </a:lnTo>
                <a:lnTo>
                  <a:pt x="432" y="8501"/>
                </a:lnTo>
                <a:lnTo>
                  <a:pt x="456" y="8575"/>
                </a:lnTo>
                <a:lnTo>
                  <a:pt x="482" y="8651"/>
                </a:lnTo>
                <a:lnTo>
                  <a:pt x="508" y="8726"/>
                </a:lnTo>
                <a:lnTo>
                  <a:pt x="537" y="8799"/>
                </a:lnTo>
                <a:lnTo>
                  <a:pt x="565" y="8873"/>
                </a:lnTo>
                <a:lnTo>
                  <a:pt x="595" y="8946"/>
                </a:lnTo>
                <a:lnTo>
                  <a:pt x="624" y="9018"/>
                </a:lnTo>
                <a:lnTo>
                  <a:pt x="656" y="9091"/>
                </a:lnTo>
                <a:lnTo>
                  <a:pt x="688" y="9162"/>
                </a:lnTo>
                <a:lnTo>
                  <a:pt x="721" y="9233"/>
                </a:lnTo>
                <a:lnTo>
                  <a:pt x="756" y="9304"/>
                </a:lnTo>
                <a:lnTo>
                  <a:pt x="791" y="9374"/>
                </a:lnTo>
                <a:lnTo>
                  <a:pt x="828" y="9442"/>
                </a:lnTo>
                <a:lnTo>
                  <a:pt x="865" y="9512"/>
                </a:lnTo>
                <a:lnTo>
                  <a:pt x="903" y="9580"/>
                </a:lnTo>
                <a:lnTo>
                  <a:pt x="942" y="9649"/>
                </a:lnTo>
                <a:lnTo>
                  <a:pt x="982" y="9715"/>
                </a:lnTo>
                <a:lnTo>
                  <a:pt x="1024" y="9782"/>
                </a:lnTo>
                <a:lnTo>
                  <a:pt x="1065" y="9849"/>
                </a:lnTo>
                <a:lnTo>
                  <a:pt x="1109" y="9914"/>
                </a:lnTo>
                <a:lnTo>
                  <a:pt x="1153" y="9980"/>
                </a:lnTo>
                <a:lnTo>
                  <a:pt x="1198" y="10044"/>
                </a:lnTo>
                <a:lnTo>
                  <a:pt x="1244" y="10109"/>
                </a:lnTo>
                <a:lnTo>
                  <a:pt x="1290" y="10172"/>
                </a:lnTo>
                <a:lnTo>
                  <a:pt x="1339" y="10236"/>
                </a:lnTo>
                <a:lnTo>
                  <a:pt x="1387" y="10299"/>
                </a:lnTo>
                <a:lnTo>
                  <a:pt x="1437" y="10361"/>
                </a:lnTo>
                <a:lnTo>
                  <a:pt x="1488" y="10422"/>
                </a:lnTo>
                <a:lnTo>
                  <a:pt x="1539" y="10484"/>
                </a:lnTo>
                <a:lnTo>
                  <a:pt x="1592" y="10544"/>
                </a:lnTo>
                <a:lnTo>
                  <a:pt x="1646" y="10605"/>
                </a:lnTo>
                <a:lnTo>
                  <a:pt x="1700" y="10664"/>
                </a:lnTo>
                <a:lnTo>
                  <a:pt x="1756" y="10723"/>
                </a:lnTo>
                <a:lnTo>
                  <a:pt x="1813" y="10782"/>
                </a:lnTo>
                <a:lnTo>
                  <a:pt x="1869" y="10840"/>
                </a:lnTo>
                <a:lnTo>
                  <a:pt x="1929" y="10897"/>
                </a:lnTo>
                <a:lnTo>
                  <a:pt x="1988" y="10954"/>
                </a:lnTo>
                <a:lnTo>
                  <a:pt x="2048" y="11011"/>
                </a:lnTo>
                <a:lnTo>
                  <a:pt x="2110" y="11067"/>
                </a:lnTo>
                <a:lnTo>
                  <a:pt x="2150" y="11114"/>
                </a:lnTo>
                <a:lnTo>
                  <a:pt x="2192" y="11158"/>
                </a:lnTo>
                <a:lnTo>
                  <a:pt x="2233" y="11199"/>
                </a:lnTo>
                <a:lnTo>
                  <a:pt x="2276" y="11237"/>
                </a:lnTo>
                <a:lnTo>
                  <a:pt x="2318" y="11273"/>
                </a:lnTo>
                <a:lnTo>
                  <a:pt x="2362" y="11305"/>
                </a:lnTo>
                <a:lnTo>
                  <a:pt x="2406" y="11333"/>
                </a:lnTo>
                <a:lnTo>
                  <a:pt x="2429" y="11346"/>
                </a:lnTo>
                <a:lnTo>
                  <a:pt x="2450" y="11359"/>
                </a:lnTo>
                <a:lnTo>
                  <a:pt x="2482" y="11390"/>
                </a:lnTo>
                <a:lnTo>
                  <a:pt x="2516" y="11421"/>
                </a:lnTo>
                <a:lnTo>
                  <a:pt x="2552" y="11453"/>
                </a:lnTo>
                <a:lnTo>
                  <a:pt x="2590" y="11485"/>
                </a:lnTo>
                <a:lnTo>
                  <a:pt x="2631" y="11517"/>
                </a:lnTo>
                <a:lnTo>
                  <a:pt x="2674" y="11550"/>
                </a:lnTo>
                <a:lnTo>
                  <a:pt x="2719" y="11583"/>
                </a:lnTo>
                <a:lnTo>
                  <a:pt x="2766" y="11616"/>
                </a:lnTo>
                <a:lnTo>
                  <a:pt x="2815" y="11651"/>
                </a:lnTo>
                <a:lnTo>
                  <a:pt x="2867" y="11686"/>
                </a:lnTo>
                <a:lnTo>
                  <a:pt x="2921" y="11721"/>
                </a:lnTo>
                <a:lnTo>
                  <a:pt x="2977" y="11756"/>
                </a:lnTo>
                <a:lnTo>
                  <a:pt x="3036" y="11793"/>
                </a:lnTo>
                <a:lnTo>
                  <a:pt x="3097" y="11829"/>
                </a:lnTo>
                <a:lnTo>
                  <a:pt x="3160" y="11865"/>
                </a:lnTo>
                <a:lnTo>
                  <a:pt x="3225" y="11903"/>
                </a:lnTo>
                <a:lnTo>
                  <a:pt x="3362" y="11979"/>
                </a:lnTo>
                <a:lnTo>
                  <a:pt x="3509" y="12057"/>
                </a:lnTo>
                <a:lnTo>
                  <a:pt x="3664" y="12137"/>
                </a:lnTo>
                <a:lnTo>
                  <a:pt x="3829" y="12217"/>
                </a:lnTo>
                <a:lnTo>
                  <a:pt x="4002" y="12300"/>
                </a:lnTo>
                <a:lnTo>
                  <a:pt x="4184" y="12385"/>
                </a:lnTo>
                <a:lnTo>
                  <a:pt x="4376" y="12472"/>
                </a:lnTo>
                <a:lnTo>
                  <a:pt x="4577" y="12561"/>
                </a:lnTo>
                <a:lnTo>
                  <a:pt x="4735" y="12600"/>
                </a:lnTo>
                <a:lnTo>
                  <a:pt x="4894" y="12635"/>
                </a:lnTo>
                <a:lnTo>
                  <a:pt x="5050" y="12669"/>
                </a:lnTo>
                <a:lnTo>
                  <a:pt x="5204" y="12698"/>
                </a:lnTo>
                <a:lnTo>
                  <a:pt x="5358" y="12725"/>
                </a:lnTo>
                <a:lnTo>
                  <a:pt x="5510" y="12749"/>
                </a:lnTo>
                <a:lnTo>
                  <a:pt x="5661" y="12769"/>
                </a:lnTo>
                <a:lnTo>
                  <a:pt x="5735" y="12779"/>
                </a:lnTo>
                <a:lnTo>
                  <a:pt x="5810" y="12787"/>
                </a:lnTo>
                <a:lnTo>
                  <a:pt x="5883" y="12795"/>
                </a:lnTo>
                <a:lnTo>
                  <a:pt x="5957" y="12802"/>
                </a:lnTo>
                <a:lnTo>
                  <a:pt x="6030" y="12808"/>
                </a:lnTo>
                <a:lnTo>
                  <a:pt x="6102" y="12814"/>
                </a:lnTo>
                <a:lnTo>
                  <a:pt x="6175" y="12819"/>
                </a:lnTo>
                <a:lnTo>
                  <a:pt x="6247" y="12823"/>
                </a:lnTo>
                <a:lnTo>
                  <a:pt x="6318" y="12826"/>
                </a:lnTo>
                <a:lnTo>
                  <a:pt x="6389" y="12828"/>
                </a:lnTo>
                <a:lnTo>
                  <a:pt x="6460" y="12830"/>
                </a:lnTo>
                <a:lnTo>
                  <a:pt x="6531" y="12831"/>
                </a:lnTo>
                <a:lnTo>
                  <a:pt x="6601" y="12831"/>
                </a:lnTo>
                <a:lnTo>
                  <a:pt x="6671" y="12830"/>
                </a:lnTo>
                <a:lnTo>
                  <a:pt x="6740" y="12828"/>
                </a:lnTo>
                <a:lnTo>
                  <a:pt x="6809" y="12826"/>
                </a:lnTo>
                <a:lnTo>
                  <a:pt x="6877" y="12824"/>
                </a:lnTo>
                <a:lnTo>
                  <a:pt x="6946" y="12820"/>
                </a:lnTo>
                <a:lnTo>
                  <a:pt x="7031" y="12814"/>
                </a:lnTo>
                <a:lnTo>
                  <a:pt x="7115" y="12807"/>
                </a:lnTo>
                <a:lnTo>
                  <a:pt x="7201" y="12799"/>
                </a:lnTo>
                <a:lnTo>
                  <a:pt x="7285" y="12791"/>
                </a:lnTo>
                <a:lnTo>
                  <a:pt x="7368" y="12780"/>
                </a:lnTo>
                <a:lnTo>
                  <a:pt x="7451" y="12769"/>
                </a:lnTo>
                <a:lnTo>
                  <a:pt x="7534" y="12757"/>
                </a:lnTo>
                <a:lnTo>
                  <a:pt x="7615" y="12746"/>
                </a:lnTo>
                <a:lnTo>
                  <a:pt x="7697" y="12731"/>
                </a:lnTo>
                <a:lnTo>
                  <a:pt x="7778" y="12717"/>
                </a:lnTo>
                <a:lnTo>
                  <a:pt x="7858" y="12702"/>
                </a:lnTo>
                <a:lnTo>
                  <a:pt x="7938" y="12685"/>
                </a:lnTo>
                <a:lnTo>
                  <a:pt x="8017" y="12669"/>
                </a:lnTo>
                <a:lnTo>
                  <a:pt x="8096" y="12651"/>
                </a:lnTo>
                <a:lnTo>
                  <a:pt x="8174" y="12631"/>
                </a:lnTo>
                <a:lnTo>
                  <a:pt x="8253" y="12610"/>
                </a:lnTo>
                <a:lnTo>
                  <a:pt x="8330" y="12590"/>
                </a:lnTo>
                <a:lnTo>
                  <a:pt x="8407" y="12568"/>
                </a:lnTo>
                <a:lnTo>
                  <a:pt x="8484" y="12545"/>
                </a:lnTo>
                <a:lnTo>
                  <a:pt x="8560" y="12522"/>
                </a:lnTo>
                <a:lnTo>
                  <a:pt x="8635" y="12497"/>
                </a:lnTo>
                <a:lnTo>
                  <a:pt x="8710" y="12471"/>
                </a:lnTo>
                <a:lnTo>
                  <a:pt x="8785" y="12445"/>
                </a:lnTo>
                <a:lnTo>
                  <a:pt x="8858" y="12417"/>
                </a:lnTo>
                <a:lnTo>
                  <a:pt x="8932" y="12388"/>
                </a:lnTo>
                <a:lnTo>
                  <a:pt x="9005" y="12359"/>
                </a:lnTo>
                <a:lnTo>
                  <a:pt x="9077" y="12329"/>
                </a:lnTo>
                <a:lnTo>
                  <a:pt x="9149" y="12298"/>
                </a:lnTo>
                <a:lnTo>
                  <a:pt x="9221" y="12265"/>
                </a:lnTo>
                <a:lnTo>
                  <a:pt x="9292" y="12231"/>
                </a:lnTo>
                <a:lnTo>
                  <a:pt x="9363" y="12198"/>
                </a:lnTo>
                <a:lnTo>
                  <a:pt x="9433" y="12163"/>
                </a:lnTo>
                <a:lnTo>
                  <a:pt x="9501" y="12127"/>
                </a:lnTo>
                <a:lnTo>
                  <a:pt x="9570" y="12090"/>
                </a:lnTo>
                <a:lnTo>
                  <a:pt x="9639" y="12052"/>
                </a:lnTo>
                <a:lnTo>
                  <a:pt x="9707" y="12013"/>
                </a:lnTo>
                <a:lnTo>
                  <a:pt x="9775" y="11973"/>
                </a:lnTo>
                <a:lnTo>
                  <a:pt x="9841" y="11933"/>
                </a:lnTo>
                <a:lnTo>
                  <a:pt x="9908" y="11891"/>
                </a:lnTo>
                <a:lnTo>
                  <a:pt x="9974" y="11849"/>
                </a:lnTo>
                <a:lnTo>
                  <a:pt x="10039" y="11805"/>
                </a:lnTo>
                <a:lnTo>
                  <a:pt x="10104" y="11761"/>
                </a:lnTo>
                <a:lnTo>
                  <a:pt x="10170" y="11716"/>
                </a:lnTo>
                <a:lnTo>
                  <a:pt x="10233" y="11670"/>
                </a:lnTo>
                <a:lnTo>
                  <a:pt x="10296" y="11622"/>
                </a:lnTo>
                <a:lnTo>
                  <a:pt x="10359" y="11574"/>
                </a:lnTo>
                <a:lnTo>
                  <a:pt x="10422" y="11525"/>
                </a:lnTo>
                <a:lnTo>
                  <a:pt x="10483" y="11476"/>
                </a:lnTo>
                <a:lnTo>
                  <a:pt x="10545" y="11425"/>
                </a:lnTo>
                <a:lnTo>
                  <a:pt x="10607" y="11372"/>
                </a:lnTo>
                <a:lnTo>
                  <a:pt x="10667" y="11319"/>
                </a:lnTo>
                <a:lnTo>
                  <a:pt x="10728" y="11266"/>
                </a:lnTo>
                <a:lnTo>
                  <a:pt x="10787" y="11211"/>
                </a:lnTo>
                <a:lnTo>
                  <a:pt x="10846" y="11156"/>
                </a:lnTo>
                <a:lnTo>
                  <a:pt x="10904" y="11099"/>
                </a:lnTo>
                <a:lnTo>
                  <a:pt x="10962" y="11042"/>
                </a:lnTo>
                <a:lnTo>
                  <a:pt x="11019" y="10983"/>
                </a:lnTo>
                <a:lnTo>
                  <a:pt x="11077" y="10923"/>
                </a:lnTo>
                <a:lnTo>
                  <a:pt x="11133" y="10863"/>
                </a:lnTo>
                <a:lnTo>
                  <a:pt x="11190" y="10803"/>
                </a:lnTo>
                <a:lnTo>
                  <a:pt x="11244" y="10740"/>
                </a:lnTo>
                <a:lnTo>
                  <a:pt x="11300" y="10677"/>
                </a:lnTo>
                <a:lnTo>
                  <a:pt x="11354" y="10613"/>
                </a:lnTo>
                <a:lnTo>
                  <a:pt x="11408" y="10548"/>
                </a:lnTo>
                <a:lnTo>
                  <a:pt x="11454" y="10492"/>
                </a:lnTo>
                <a:lnTo>
                  <a:pt x="11498" y="10435"/>
                </a:lnTo>
                <a:lnTo>
                  <a:pt x="11541" y="10378"/>
                </a:lnTo>
                <a:lnTo>
                  <a:pt x="11585" y="10320"/>
                </a:lnTo>
                <a:lnTo>
                  <a:pt x="11627" y="10264"/>
                </a:lnTo>
                <a:lnTo>
                  <a:pt x="11669" y="10205"/>
                </a:lnTo>
                <a:lnTo>
                  <a:pt x="11710" y="10147"/>
                </a:lnTo>
                <a:lnTo>
                  <a:pt x="11750" y="10088"/>
                </a:lnTo>
                <a:lnTo>
                  <a:pt x="11790" y="10030"/>
                </a:lnTo>
                <a:lnTo>
                  <a:pt x="11828" y="9971"/>
                </a:lnTo>
                <a:lnTo>
                  <a:pt x="11867" y="9912"/>
                </a:lnTo>
                <a:lnTo>
                  <a:pt x="11904" y="9852"/>
                </a:lnTo>
                <a:lnTo>
                  <a:pt x="11941" y="9792"/>
                </a:lnTo>
                <a:lnTo>
                  <a:pt x="11977" y="9732"/>
                </a:lnTo>
                <a:lnTo>
                  <a:pt x="12012" y="9671"/>
                </a:lnTo>
                <a:lnTo>
                  <a:pt x="12047" y="9611"/>
                </a:lnTo>
                <a:lnTo>
                  <a:pt x="12080" y="9550"/>
                </a:lnTo>
                <a:lnTo>
                  <a:pt x="12114" y="9489"/>
                </a:lnTo>
                <a:lnTo>
                  <a:pt x="12147" y="9427"/>
                </a:lnTo>
                <a:lnTo>
                  <a:pt x="12178" y="9365"/>
                </a:lnTo>
                <a:lnTo>
                  <a:pt x="12210" y="9303"/>
                </a:lnTo>
                <a:lnTo>
                  <a:pt x="12239" y="9241"/>
                </a:lnTo>
                <a:lnTo>
                  <a:pt x="12269" y="9178"/>
                </a:lnTo>
                <a:lnTo>
                  <a:pt x="12297" y="9114"/>
                </a:lnTo>
                <a:lnTo>
                  <a:pt x="12326" y="9052"/>
                </a:lnTo>
                <a:lnTo>
                  <a:pt x="12353" y="8988"/>
                </a:lnTo>
                <a:lnTo>
                  <a:pt x="12380" y="8925"/>
                </a:lnTo>
                <a:lnTo>
                  <a:pt x="12406" y="8860"/>
                </a:lnTo>
                <a:lnTo>
                  <a:pt x="12431" y="8796"/>
                </a:lnTo>
                <a:lnTo>
                  <a:pt x="12456" y="8730"/>
                </a:lnTo>
                <a:lnTo>
                  <a:pt x="12480" y="8666"/>
                </a:lnTo>
                <a:lnTo>
                  <a:pt x="12503" y="8600"/>
                </a:lnTo>
                <a:lnTo>
                  <a:pt x="12526" y="8535"/>
                </a:lnTo>
                <a:lnTo>
                  <a:pt x="12547" y="8470"/>
                </a:lnTo>
                <a:lnTo>
                  <a:pt x="12569" y="8403"/>
                </a:lnTo>
                <a:lnTo>
                  <a:pt x="12589" y="8337"/>
                </a:lnTo>
                <a:lnTo>
                  <a:pt x="12609" y="8270"/>
                </a:lnTo>
                <a:lnTo>
                  <a:pt x="12628" y="8203"/>
                </a:lnTo>
                <a:lnTo>
                  <a:pt x="12646" y="8136"/>
                </a:lnTo>
                <a:lnTo>
                  <a:pt x="12663" y="8068"/>
                </a:lnTo>
                <a:lnTo>
                  <a:pt x="12680" y="8001"/>
                </a:lnTo>
                <a:lnTo>
                  <a:pt x="12695" y="7932"/>
                </a:lnTo>
                <a:lnTo>
                  <a:pt x="12711" y="7864"/>
                </a:lnTo>
                <a:lnTo>
                  <a:pt x="12726" y="7796"/>
                </a:lnTo>
                <a:lnTo>
                  <a:pt x="12739" y="7726"/>
                </a:lnTo>
                <a:lnTo>
                  <a:pt x="12753" y="7657"/>
                </a:lnTo>
                <a:lnTo>
                  <a:pt x="12765" y="7587"/>
                </a:lnTo>
                <a:lnTo>
                  <a:pt x="12777" y="7517"/>
                </a:lnTo>
                <a:lnTo>
                  <a:pt x="12788" y="7447"/>
                </a:lnTo>
                <a:lnTo>
                  <a:pt x="12798" y="7377"/>
                </a:lnTo>
                <a:lnTo>
                  <a:pt x="12808" y="7306"/>
                </a:lnTo>
                <a:lnTo>
                  <a:pt x="12817" y="7235"/>
                </a:lnTo>
                <a:lnTo>
                  <a:pt x="12826" y="7164"/>
                </a:lnTo>
                <a:lnTo>
                  <a:pt x="12833" y="7092"/>
                </a:lnTo>
                <a:lnTo>
                  <a:pt x="12840" y="7021"/>
                </a:lnTo>
                <a:lnTo>
                  <a:pt x="12846" y="6949"/>
                </a:lnTo>
                <a:lnTo>
                  <a:pt x="12851" y="6876"/>
                </a:lnTo>
                <a:lnTo>
                  <a:pt x="12855" y="6803"/>
                </a:lnTo>
                <a:lnTo>
                  <a:pt x="12860" y="6731"/>
                </a:lnTo>
                <a:lnTo>
                  <a:pt x="12862" y="6657"/>
                </a:lnTo>
                <a:lnTo>
                  <a:pt x="12865" y="6584"/>
                </a:lnTo>
                <a:lnTo>
                  <a:pt x="12867" y="6510"/>
                </a:lnTo>
                <a:lnTo>
                  <a:pt x="12868" y="6436"/>
                </a:lnTo>
                <a:lnTo>
                  <a:pt x="12868" y="6361"/>
                </a:lnTo>
                <a:lnTo>
                  <a:pt x="12867" y="6244"/>
                </a:lnTo>
                <a:lnTo>
                  <a:pt x="12865" y="6128"/>
                </a:lnTo>
                <a:lnTo>
                  <a:pt x="12859" y="6010"/>
                </a:lnTo>
                <a:lnTo>
                  <a:pt x="12852" y="5895"/>
                </a:lnTo>
                <a:lnTo>
                  <a:pt x="12843" y="5779"/>
                </a:lnTo>
                <a:lnTo>
                  <a:pt x="12832" y="5664"/>
                </a:lnTo>
                <a:lnTo>
                  <a:pt x="12819" y="5551"/>
                </a:lnTo>
                <a:lnTo>
                  <a:pt x="12803" y="5437"/>
                </a:lnTo>
                <a:lnTo>
                  <a:pt x="12787" y="5323"/>
                </a:lnTo>
                <a:lnTo>
                  <a:pt x="12766" y="5211"/>
                </a:lnTo>
                <a:lnTo>
                  <a:pt x="12745" y="5098"/>
                </a:lnTo>
                <a:lnTo>
                  <a:pt x="12723" y="4985"/>
                </a:lnTo>
                <a:lnTo>
                  <a:pt x="12696" y="4875"/>
                </a:lnTo>
                <a:lnTo>
                  <a:pt x="12669" y="4764"/>
                </a:lnTo>
                <a:lnTo>
                  <a:pt x="12641" y="4654"/>
                </a:lnTo>
                <a:lnTo>
                  <a:pt x="12609" y="4544"/>
                </a:lnTo>
                <a:close/>
                <a:moveTo>
                  <a:pt x="11960" y="9493"/>
                </a:moveTo>
                <a:lnTo>
                  <a:pt x="11960" y="9493"/>
                </a:lnTo>
                <a:lnTo>
                  <a:pt x="11904" y="9583"/>
                </a:lnTo>
                <a:lnTo>
                  <a:pt x="11848" y="9671"/>
                </a:lnTo>
                <a:lnTo>
                  <a:pt x="11791" y="9759"/>
                </a:lnTo>
                <a:lnTo>
                  <a:pt x="11733" y="9845"/>
                </a:lnTo>
                <a:lnTo>
                  <a:pt x="11674" y="9929"/>
                </a:lnTo>
                <a:lnTo>
                  <a:pt x="11614" y="10014"/>
                </a:lnTo>
                <a:lnTo>
                  <a:pt x="11553" y="10095"/>
                </a:lnTo>
                <a:lnTo>
                  <a:pt x="11492" y="10177"/>
                </a:lnTo>
                <a:lnTo>
                  <a:pt x="11429" y="10256"/>
                </a:lnTo>
                <a:lnTo>
                  <a:pt x="11366" y="10336"/>
                </a:lnTo>
                <a:lnTo>
                  <a:pt x="11301" y="10414"/>
                </a:lnTo>
                <a:lnTo>
                  <a:pt x="11236" y="10490"/>
                </a:lnTo>
                <a:lnTo>
                  <a:pt x="11169" y="10566"/>
                </a:lnTo>
                <a:lnTo>
                  <a:pt x="11103" y="10639"/>
                </a:lnTo>
                <a:lnTo>
                  <a:pt x="11034" y="10711"/>
                </a:lnTo>
                <a:lnTo>
                  <a:pt x="10966" y="10784"/>
                </a:lnTo>
                <a:lnTo>
                  <a:pt x="10896" y="10854"/>
                </a:lnTo>
                <a:lnTo>
                  <a:pt x="10825" y="10923"/>
                </a:lnTo>
                <a:lnTo>
                  <a:pt x="10754" y="10991"/>
                </a:lnTo>
                <a:lnTo>
                  <a:pt x="10680" y="11057"/>
                </a:lnTo>
                <a:lnTo>
                  <a:pt x="10607" y="11124"/>
                </a:lnTo>
                <a:lnTo>
                  <a:pt x="10532" y="11188"/>
                </a:lnTo>
                <a:lnTo>
                  <a:pt x="10456" y="11250"/>
                </a:lnTo>
                <a:lnTo>
                  <a:pt x="10380" y="11313"/>
                </a:lnTo>
                <a:lnTo>
                  <a:pt x="10303" y="11374"/>
                </a:lnTo>
                <a:lnTo>
                  <a:pt x="10225" y="11433"/>
                </a:lnTo>
                <a:lnTo>
                  <a:pt x="10146" y="11491"/>
                </a:lnTo>
                <a:lnTo>
                  <a:pt x="10065" y="11549"/>
                </a:lnTo>
                <a:lnTo>
                  <a:pt x="9985" y="11605"/>
                </a:lnTo>
                <a:lnTo>
                  <a:pt x="9903" y="11659"/>
                </a:lnTo>
                <a:lnTo>
                  <a:pt x="9820" y="11712"/>
                </a:lnTo>
                <a:lnTo>
                  <a:pt x="9736" y="11765"/>
                </a:lnTo>
                <a:lnTo>
                  <a:pt x="9687" y="11795"/>
                </a:lnTo>
                <a:lnTo>
                  <a:pt x="9636" y="11825"/>
                </a:lnTo>
                <a:lnTo>
                  <a:pt x="9584" y="11856"/>
                </a:lnTo>
                <a:lnTo>
                  <a:pt x="9531" y="11884"/>
                </a:lnTo>
                <a:lnTo>
                  <a:pt x="9476" y="11914"/>
                </a:lnTo>
                <a:lnTo>
                  <a:pt x="9420" y="11943"/>
                </a:lnTo>
                <a:lnTo>
                  <a:pt x="9363" y="11972"/>
                </a:lnTo>
                <a:lnTo>
                  <a:pt x="9303" y="12000"/>
                </a:lnTo>
                <a:lnTo>
                  <a:pt x="9243" y="12029"/>
                </a:lnTo>
                <a:lnTo>
                  <a:pt x="9181" y="12057"/>
                </a:lnTo>
                <a:lnTo>
                  <a:pt x="9119" y="12084"/>
                </a:lnTo>
                <a:lnTo>
                  <a:pt x="9054" y="12112"/>
                </a:lnTo>
                <a:lnTo>
                  <a:pt x="8988" y="12139"/>
                </a:lnTo>
                <a:lnTo>
                  <a:pt x="8921" y="12166"/>
                </a:lnTo>
                <a:lnTo>
                  <a:pt x="8853" y="12193"/>
                </a:lnTo>
                <a:lnTo>
                  <a:pt x="8783" y="12220"/>
                </a:lnTo>
                <a:lnTo>
                  <a:pt x="8639" y="12272"/>
                </a:lnTo>
                <a:lnTo>
                  <a:pt x="8491" y="12323"/>
                </a:lnTo>
                <a:lnTo>
                  <a:pt x="8336" y="12374"/>
                </a:lnTo>
                <a:lnTo>
                  <a:pt x="8176" y="12422"/>
                </a:lnTo>
                <a:lnTo>
                  <a:pt x="8010" y="12471"/>
                </a:lnTo>
                <a:lnTo>
                  <a:pt x="7839" y="12518"/>
                </a:lnTo>
                <a:lnTo>
                  <a:pt x="7663" y="12564"/>
                </a:lnTo>
                <a:lnTo>
                  <a:pt x="7480" y="12609"/>
                </a:lnTo>
                <a:lnTo>
                  <a:pt x="7359" y="12625"/>
                </a:lnTo>
                <a:lnTo>
                  <a:pt x="7239" y="12638"/>
                </a:lnTo>
                <a:lnTo>
                  <a:pt x="7118" y="12648"/>
                </a:lnTo>
                <a:lnTo>
                  <a:pt x="6998" y="12658"/>
                </a:lnTo>
                <a:lnTo>
                  <a:pt x="6878" y="12665"/>
                </a:lnTo>
                <a:lnTo>
                  <a:pt x="6760" y="12670"/>
                </a:lnTo>
                <a:lnTo>
                  <a:pt x="6641" y="12673"/>
                </a:lnTo>
                <a:lnTo>
                  <a:pt x="6524" y="12673"/>
                </a:lnTo>
                <a:lnTo>
                  <a:pt x="6418" y="12673"/>
                </a:lnTo>
                <a:lnTo>
                  <a:pt x="6311" y="12671"/>
                </a:lnTo>
                <a:lnTo>
                  <a:pt x="6205" y="12666"/>
                </a:lnTo>
                <a:lnTo>
                  <a:pt x="6101" y="12660"/>
                </a:lnTo>
                <a:lnTo>
                  <a:pt x="5996" y="12652"/>
                </a:lnTo>
                <a:lnTo>
                  <a:pt x="5892" y="12642"/>
                </a:lnTo>
                <a:lnTo>
                  <a:pt x="5787" y="12632"/>
                </a:lnTo>
                <a:lnTo>
                  <a:pt x="5684" y="12619"/>
                </a:lnTo>
                <a:lnTo>
                  <a:pt x="5581" y="12605"/>
                </a:lnTo>
                <a:lnTo>
                  <a:pt x="5478" y="12588"/>
                </a:lnTo>
                <a:lnTo>
                  <a:pt x="5375" y="12570"/>
                </a:lnTo>
                <a:lnTo>
                  <a:pt x="5273" y="12550"/>
                </a:lnTo>
                <a:lnTo>
                  <a:pt x="5171" y="12529"/>
                </a:lnTo>
                <a:lnTo>
                  <a:pt x="5071" y="12506"/>
                </a:lnTo>
                <a:lnTo>
                  <a:pt x="4969" y="12481"/>
                </a:lnTo>
                <a:lnTo>
                  <a:pt x="4868" y="12455"/>
                </a:lnTo>
                <a:lnTo>
                  <a:pt x="4768" y="12427"/>
                </a:lnTo>
                <a:lnTo>
                  <a:pt x="4669" y="12396"/>
                </a:lnTo>
                <a:lnTo>
                  <a:pt x="4569" y="12365"/>
                </a:lnTo>
                <a:lnTo>
                  <a:pt x="4470" y="12332"/>
                </a:lnTo>
                <a:lnTo>
                  <a:pt x="4372" y="12297"/>
                </a:lnTo>
                <a:lnTo>
                  <a:pt x="4273" y="12260"/>
                </a:lnTo>
                <a:lnTo>
                  <a:pt x="4175" y="12221"/>
                </a:lnTo>
                <a:lnTo>
                  <a:pt x="4078" y="12180"/>
                </a:lnTo>
                <a:lnTo>
                  <a:pt x="3981" y="12139"/>
                </a:lnTo>
                <a:lnTo>
                  <a:pt x="3883" y="12095"/>
                </a:lnTo>
                <a:lnTo>
                  <a:pt x="3788" y="12050"/>
                </a:lnTo>
                <a:lnTo>
                  <a:pt x="3690" y="12003"/>
                </a:lnTo>
                <a:lnTo>
                  <a:pt x="3596" y="11954"/>
                </a:lnTo>
                <a:lnTo>
                  <a:pt x="3500" y="11903"/>
                </a:lnTo>
                <a:lnTo>
                  <a:pt x="3405" y="11851"/>
                </a:lnTo>
                <a:lnTo>
                  <a:pt x="3310" y="11798"/>
                </a:lnTo>
                <a:lnTo>
                  <a:pt x="3226" y="11746"/>
                </a:lnTo>
                <a:lnTo>
                  <a:pt x="3142" y="11694"/>
                </a:lnTo>
                <a:lnTo>
                  <a:pt x="3060" y="11640"/>
                </a:lnTo>
                <a:lnTo>
                  <a:pt x="2978" y="11585"/>
                </a:lnTo>
                <a:lnTo>
                  <a:pt x="2898" y="11529"/>
                </a:lnTo>
                <a:lnTo>
                  <a:pt x="2818" y="11471"/>
                </a:lnTo>
                <a:lnTo>
                  <a:pt x="2740" y="11413"/>
                </a:lnTo>
                <a:lnTo>
                  <a:pt x="2662" y="11352"/>
                </a:lnTo>
                <a:lnTo>
                  <a:pt x="2586" y="11291"/>
                </a:lnTo>
                <a:lnTo>
                  <a:pt x="2510" y="11229"/>
                </a:lnTo>
                <a:lnTo>
                  <a:pt x="2437" y="11165"/>
                </a:lnTo>
                <a:lnTo>
                  <a:pt x="2363" y="11100"/>
                </a:lnTo>
                <a:lnTo>
                  <a:pt x="2291" y="11034"/>
                </a:lnTo>
                <a:lnTo>
                  <a:pt x="2220" y="10966"/>
                </a:lnTo>
                <a:lnTo>
                  <a:pt x="2150" y="10897"/>
                </a:lnTo>
                <a:lnTo>
                  <a:pt x="2082" y="10827"/>
                </a:lnTo>
                <a:lnTo>
                  <a:pt x="2013" y="10756"/>
                </a:lnTo>
                <a:lnTo>
                  <a:pt x="1946" y="10684"/>
                </a:lnTo>
                <a:lnTo>
                  <a:pt x="1880" y="10611"/>
                </a:lnTo>
                <a:lnTo>
                  <a:pt x="1816" y="10536"/>
                </a:lnTo>
                <a:lnTo>
                  <a:pt x="1752" y="10460"/>
                </a:lnTo>
                <a:lnTo>
                  <a:pt x="1689" y="10383"/>
                </a:lnTo>
                <a:lnTo>
                  <a:pt x="1628" y="10304"/>
                </a:lnTo>
                <a:lnTo>
                  <a:pt x="1567" y="10224"/>
                </a:lnTo>
                <a:lnTo>
                  <a:pt x="1507" y="10144"/>
                </a:lnTo>
                <a:lnTo>
                  <a:pt x="1449" y="10061"/>
                </a:lnTo>
                <a:lnTo>
                  <a:pt x="1392" y="9978"/>
                </a:lnTo>
                <a:lnTo>
                  <a:pt x="1335" y="9893"/>
                </a:lnTo>
                <a:lnTo>
                  <a:pt x="1279" y="9807"/>
                </a:lnTo>
                <a:lnTo>
                  <a:pt x="1225" y="9720"/>
                </a:lnTo>
                <a:lnTo>
                  <a:pt x="1172" y="9632"/>
                </a:lnTo>
                <a:lnTo>
                  <a:pt x="1120" y="9542"/>
                </a:lnTo>
                <a:lnTo>
                  <a:pt x="1069" y="9452"/>
                </a:lnTo>
                <a:lnTo>
                  <a:pt x="1020" y="9361"/>
                </a:lnTo>
                <a:lnTo>
                  <a:pt x="971" y="9269"/>
                </a:lnTo>
                <a:lnTo>
                  <a:pt x="925" y="9177"/>
                </a:lnTo>
                <a:lnTo>
                  <a:pt x="881" y="9085"/>
                </a:lnTo>
                <a:lnTo>
                  <a:pt x="839" y="8992"/>
                </a:lnTo>
                <a:lnTo>
                  <a:pt x="797" y="8899"/>
                </a:lnTo>
                <a:lnTo>
                  <a:pt x="758" y="8805"/>
                </a:lnTo>
                <a:lnTo>
                  <a:pt x="720" y="8711"/>
                </a:lnTo>
                <a:lnTo>
                  <a:pt x="684" y="8617"/>
                </a:lnTo>
                <a:lnTo>
                  <a:pt x="648" y="8522"/>
                </a:lnTo>
                <a:lnTo>
                  <a:pt x="616" y="8427"/>
                </a:lnTo>
                <a:lnTo>
                  <a:pt x="584" y="8331"/>
                </a:lnTo>
                <a:lnTo>
                  <a:pt x="554" y="8235"/>
                </a:lnTo>
                <a:lnTo>
                  <a:pt x="526" y="8138"/>
                </a:lnTo>
                <a:lnTo>
                  <a:pt x="499" y="8041"/>
                </a:lnTo>
                <a:lnTo>
                  <a:pt x="474" y="7944"/>
                </a:lnTo>
                <a:lnTo>
                  <a:pt x="450" y="7845"/>
                </a:lnTo>
                <a:lnTo>
                  <a:pt x="429" y="7747"/>
                </a:lnTo>
                <a:lnTo>
                  <a:pt x="409" y="7648"/>
                </a:lnTo>
                <a:lnTo>
                  <a:pt x="390" y="7548"/>
                </a:lnTo>
                <a:lnTo>
                  <a:pt x="373" y="7449"/>
                </a:lnTo>
                <a:lnTo>
                  <a:pt x="358" y="7349"/>
                </a:lnTo>
                <a:lnTo>
                  <a:pt x="344" y="7248"/>
                </a:lnTo>
                <a:lnTo>
                  <a:pt x="332" y="7146"/>
                </a:lnTo>
                <a:lnTo>
                  <a:pt x="321" y="7045"/>
                </a:lnTo>
                <a:lnTo>
                  <a:pt x="313" y="6943"/>
                </a:lnTo>
                <a:lnTo>
                  <a:pt x="306" y="6841"/>
                </a:lnTo>
                <a:lnTo>
                  <a:pt x="300" y="6738"/>
                </a:lnTo>
                <a:lnTo>
                  <a:pt x="295" y="6635"/>
                </a:lnTo>
                <a:lnTo>
                  <a:pt x="293" y="6530"/>
                </a:lnTo>
                <a:lnTo>
                  <a:pt x="293" y="6426"/>
                </a:lnTo>
                <a:lnTo>
                  <a:pt x="294" y="6296"/>
                </a:lnTo>
                <a:lnTo>
                  <a:pt x="297" y="6165"/>
                </a:lnTo>
                <a:lnTo>
                  <a:pt x="304" y="6036"/>
                </a:lnTo>
                <a:lnTo>
                  <a:pt x="313" y="5908"/>
                </a:lnTo>
                <a:lnTo>
                  <a:pt x="325" y="5782"/>
                </a:lnTo>
                <a:lnTo>
                  <a:pt x="340" y="5655"/>
                </a:lnTo>
                <a:lnTo>
                  <a:pt x="357" y="5528"/>
                </a:lnTo>
                <a:lnTo>
                  <a:pt x="377" y="5402"/>
                </a:lnTo>
                <a:lnTo>
                  <a:pt x="399" y="5278"/>
                </a:lnTo>
                <a:lnTo>
                  <a:pt x="424" y="5154"/>
                </a:lnTo>
                <a:lnTo>
                  <a:pt x="451" y="5032"/>
                </a:lnTo>
                <a:lnTo>
                  <a:pt x="482" y="4908"/>
                </a:lnTo>
                <a:lnTo>
                  <a:pt x="514" y="4786"/>
                </a:lnTo>
                <a:lnTo>
                  <a:pt x="550" y="4666"/>
                </a:lnTo>
                <a:lnTo>
                  <a:pt x="588" y="4546"/>
                </a:lnTo>
                <a:lnTo>
                  <a:pt x="629" y="4426"/>
                </a:lnTo>
                <a:lnTo>
                  <a:pt x="672" y="4308"/>
                </a:lnTo>
                <a:lnTo>
                  <a:pt x="718" y="4189"/>
                </a:lnTo>
                <a:lnTo>
                  <a:pt x="767" y="4072"/>
                </a:lnTo>
                <a:lnTo>
                  <a:pt x="819" y="3955"/>
                </a:lnTo>
                <a:lnTo>
                  <a:pt x="872" y="3840"/>
                </a:lnTo>
                <a:lnTo>
                  <a:pt x="929" y="3724"/>
                </a:lnTo>
                <a:lnTo>
                  <a:pt x="988" y="3610"/>
                </a:lnTo>
                <a:lnTo>
                  <a:pt x="1050" y="3496"/>
                </a:lnTo>
                <a:lnTo>
                  <a:pt x="1114" y="3384"/>
                </a:lnTo>
                <a:lnTo>
                  <a:pt x="1181" y="3271"/>
                </a:lnTo>
                <a:lnTo>
                  <a:pt x="1251" y="3160"/>
                </a:lnTo>
                <a:lnTo>
                  <a:pt x="1323" y="3048"/>
                </a:lnTo>
                <a:lnTo>
                  <a:pt x="1398" y="2938"/>
                </a:lnTo>
                <a:lnTo>
                  <a:pt x="1476" y="2829"/>
                </a:lnTo>
                <a:lnTo>
                  <a:pt x="1557" y="2720"/>
                </a:lnTo>
                <a:lnTo>
                  <a:pt x="1640" y="2612"/>
                </a:lnTo>
                <a:lnTo>
                  <a:pt x="1644" y="2599"/>
                </a:lnTo>
                <a:lnTo>
                  <a:pt x="1653" y="2584"/>
                </a:lnTo>
                <a:lnTo>
                  <a:pt x="1662" y="2567"/>
                </a:lnTo>
                <a:lnTo>
                  <a:pt x="1675" y="2547"/>
                </a:lnTo>
                <a:lnTo>
                  <a:pt x="1691" y="2526"/>
                </a:lnTo>
                <a:lnTo>
                  <a:pt x="1710" y="2503"/>
                </a:lnTo>
                <a:lnTo>
                  <a:pt x="1752" y="2450"/>
                </a:lnTo>
                <a:lnTo>
                  <a:pt x="1814" y="2384"/>
                </a:lnTo>
                <a:lnTo>
                  <a:pt x="1875" y="2317"/>
                </a:lnTo>
                <a:lnTo>
                  <a:pt x="1937" y="2252"/>
                </a:lnTo>
                <a:lnTo>
                  <a:pt x="2000" y="2189"/>
                </a:lnTo>
                <a:lnTo>
                  <a:pt x="2061" y="2127"/>
                </a:lnTo>
                <a:lnTo>
                  <a:pt x="2125" y="2065"/>
                </a:lnTo>
                <a:lnTo>
                  <a:pt x="2188" y="2005"/>
                </a:lnTo>
                <a:lnTo>
                  <a:pt x="2252" y="1944"/>
                </a:lnTo>
                <a:lnTo>
                  <a:pt x="2316" y="1886"/>
                </a:lnTo>
                <a:lnTo>
                  <a:pt x="2381" y="1828"/>
                </a:lnTo>
                <a:lnTo>
                  <a:pt x="2446" y="1772"/>
                </a:lnTo>
                <a:lnTo>
                  <a:pt x="2512" y="1717"/>
                </a:lnTo>
                <a:lnTo>
                  <a:pt x="2578" y="1662"/>
                </a:lnTo>
                <a:lnTo>
                  <a:pt x="2644" y="1609"/>
                </a:lnTo>
                <a:lnTo>
                  <a:pt x="2711" y="1557"/>
                </a:lnTo>
                <a:lnTo>
                  <a:pt x="2778" y="1506"/>
                </a:lnTo>
                <a:lnTo>
                  <a:pt x="2846" y="1456"/>
                </a:lnTo>
                <a:lnTo>
                  <a:pt x="2913" y="1407"/>
                </a:lnTo>
                <a:lnTo>
                  <a:pt x="2982" y="1359"/>
                </a:lnTo>
                <a:lnTo>
                  <a:pt x="3051" y="1313"/>
                </a:lnTo>
                <a:lnTo>
                  <a:pt x="3119" y="1266"/>
                </a:lnTo>
                <a:lnTo>
                  <a:pt x="3189" y="1221"/>
                </a:lnTo>
                <a:lnTo>
                  <a:pt x="3259" y="1178"/>
                </a:lnTo>
                <a:lnTo>
                  <a:pt x="3329" y="1135"/>
                </a:lnTo>
                <a:lnTo>
                  <a:pt x="3400" y="1094"/>
                </a:lnTo>
                <a:lnTo>
                  <a:pt x="3471" y="1053"/>
                </a:lnTo>
                <a:lnTo>
                  <a:pt x="3543" y="1013"/>
                </a:lnTo>
                <a:lnTo>
                  <a:pt x="3615" y="975"/>
                </a:lnTo>
                <a:lnTo>
                  <a:pt x="3687" y="937"/>
                </a:lnTo>
                <a:lnTo>
                  <a:pt x="3760" y="902"/>
                </a:lnTo>
                <a:lnTo>
                  <a:pt x="3834" y="866"/>
                </a:lnTo>
                <a:lnTo>
                  <a:pt x="3907" y="832"/>
                </a:lnTo>
                <a:lnTo>
                  <a:pt x="3981" y="799"/>
                </a:lnTo>
                <a:lnTo>
                  <a:pt x="4055" y="767"/>
                </a:lnTo>
                <a:lnTo>
                  <a:pt x="4130" y="736"/>
                </a:lnTo>
                <a:lnTo>
                  <a:pt x="4206" y="705"/>
                </a:lnTo>
                <a:lnTo>
                  <a:pt x="4280" y="676"/>
                </a:lnTo>
                <a:lnTo>
                  <a:pt x="4356" y="648"/>
                </a:lnTo>
                <a:lnTo>
                  <a:pt x="4433" y="622"/>
                </a:lnTo>
                <a:lnTo>
                  <a:pt x="4510" y="596"/>
                </a:lnTo>
                <a:lnTo>
                  <a:pt x="4587" y="571"/>
                </a:lnTo>
                <a:lnTo>
                  <a:pt x="4664" y="547"/>
                </a:lnTo>
                <a:lnTo>
                  <a:pt x="4742" y="525"/>
                </a:lnTo>
                <a:lnTo>
                  <a:pt x="4822" y="502"/>
                </a:lnTo>
                <a:lnTo>
                  <a:pt x="4900" y="482"/>
                </a:lnTo>
                <a:lnTo>
                  <a:pt x="4979" y="463"/>
                </a:lnTo>
                <a:lnTo>
                  <a:pt x="5059" y="444"/>
                </a:lnTo>
                <a:lnTo>
                  <a:pt x="5139" y="427"/>
                </a:lnTo>
                <a:lnTo>
                  <a:pt x="5220" y="411"/>
                </a:lnTo>
                <a:lnTo>
                  <a:pt x="5300" y="396"/>
                </a:lnTo>
                <a:lnTo>
                  <a:pt x="5382" y="381"/>
                </a:lnTo>
                <a:lnTo>
                  <a:pt x="5463" y="368"/>
                </a:lnTo>
                <a:lnTo>
                  <a:pt x="5546" y="355"/>
                </a:lnTo>
                <a:lnTo>
                  <a:pt x="5627" y="345"/>
                </a:lnTo>
                <a:lnTo>
                  <a:pt x="5710" y="335"/>
                </a:lnTo>
                <a:lnTo>
                  <a:pt x="5794" y="326"/>
                </a:lnTo>
                <a:lnTo>
                  <a:pt x="5877" y="318"/>
                </a:lnTo>
                <a:lnTo>
                  <a:pt x="5961" y="312"/>
                </a:lnTo>
                <a:lnTo>
                  <a:pt x="6046" y="306"/>
                </a:lnTo>
                <a:lnTo>
                  <a:pt x="6131" y="301"/>
                </a:lnTo>
                <a:lnTo>
                  <a:pt x="6216" y="297"/>
                </a:lnTo>
                <a:lnTo>
                  <a:pt x="6301" y="294"/>
                </a:lnTo>
                <a:lnTo>
                  <a:pt x="6388" y="293"/>
                </a:lnTo>
                <a:lnTo>
                  <a:pt x="6474" y="293"/>
                </a:lnTo>
                <a:lnTo>
                  <a:pt x="6605" y="293"/>
                </a:lnTo>
                <a:lnTo>
                  <a:pt x="6734" y="296"/>
                </a:lnTo>
                <a:lnTo>
                  <a:pt x="6863" y="302"/>
                </a:lnTo>
                <a:lnTo>
                  <a:pt x="6991" y="310"/>
                </a:lnTo>
                <a:lnTo>
                  <a:pt x="7118" y="321"/>
                </a:lnTo>
                <a:lnTo>
                  <a:pt x="7243" y="334"/>
                </a:lnTo>
                <a:lnTo>
                  <a:pt x="7368" y="348"/>
                </a:lnTo>
                <a:lnTo>
                  <a:pt x="7492" y="366"/>
                </a:lnTo>
                <a:lnTo>
                  <a:pt x="7615" y="386"/>
                </a:lnTo>
                <a:lnTo>
                  <a:pt x="7737" y="408"/>
                </a:lnTo>
                <a:lnTo>
                  <a:pt x="7858" y="432"/>
                </a:lnTo>
                <a:lnTo>
                  <a:pt x="7979" y="458"/>
                </a:lnTo>
                <a:lnTo>
                  <a:pt x="8097" y="488"/>
                </a:lnTo>
                <a:lnTo>
                  <a:pt x="8216" y="519"/>
                </a:lnTo>
                <a:lnTo>
                  <a:pt x="8333" y="552"/>
                </a:lnTo>
                <a:lnTo>
                  <a:pt x="8451" y="588"/>
                </a:lnTo>
                <a:lnTo>
                  <a:pt x="8567" y="627"/>
                </a:lnTo>
                <a:lnTo>
                  <a:pt x="8680" y="667"/>
                </a:lnTo>
                <a:lnTo>
                  <a:pt x="8794" y="710"/>
                </a:lnTo>
                <a:lnTo>
                  <a:pt x="8908" y="755"/>
                </a:lnTo>
                <a:lnTo>
                  <a:pt x="9019" y="802"/>
                </a:lnTo>
                <a:lnTo>
                  <a:pt x="9131" y="852"/>
                </a:lnTo>
                <a:lnTo>
                  <a:pt x="9241" y="904"/>
                </a:lnTo>
                <a:lnTo>
                  <a:pt x="9350" y="958"/>
                </a:lnTo>
                <a:lnTo>
                  <a:pt x="9459" y="1015"/>
                </a:lnTo>
                <a:lnTo>
                  <a:pt x="9565" y="1075"/>
                </a:lnTo>
                <a:lnTo>
                  <a:pt x="9672" y="1135"/>
                </a:lnTo>
                <a:lnTo>
                  <a:pt x="9777" y="1199"/>
                </a:lnTo>
                <a:lnTo>
                  <a:pt x="9883" y="1265"/>
                </a:lnTo>
                <a:lnTo>
                  <a:pt x="9986" y="1333"/>
                </a:lnTo>
                <a:lnTo>
                  <a:pt x="10089" y="1404"/>
                </a:lnTo>
                <a:lnTo>
                  <a:pt x="10191" y="1476"/>
                </a:lnTo>
                <a:lnTo>
                  <a:pt x="10269" y="1534"/>
                </a:lnTo>
                <a:lnTo>
                  <a:pt x="10346" y="1591"/>
                </a:lnTo>
                <a:lnTo>
                  <a:pt x="10421" y="1650"/>
                </a:lnTo>
                <a:lnTo>
                  <a:pt x="10495" y="1708"/>
                </a:lnTo>
                <a:lnTo>
                  <a:pt x="10569" y="1769"/>
                </a:lnTo>
                <a:lnTo>
                  <a:pt x="10640" y="1829"/>
                </a:lnTo>
                <a:lnTo>
                  <a:pt x="10711" y="1890"/>
                </a:lnTo>
                <a:lnTo>
                  <a:pt x="10781" y="1951"/>
                </a:lnTo>
                <a:lnTo>
                  <a:pt x="10848" y="2014"/>
                </a:lnTo>
                <a:lnTo>
                  <a:pt x="10916" y="2077"/>
                </a:lnTo>
                <a:lnTo>
                  <a:pt x="10981" y="2141"/>
                </a:lnTo>
                <a:lnTo>
                  <a:pt x="11046" y="2205"/>
                </a:lnTo>
                <a:lnTo>
                  <a:pt x="11109" y="2270"/>
                </a:lnTo>
                <a:lnTo>
                  <a:pt x="11171" y="2335"/>
                </a:lnTo>
                <a:lnTo>
                  <a:pt x="11232" y="2401"/>
                </a:lnTo>
                <a:lnTo>
                  <a:pt x="11291" y="2469"/>
                </a:lnTo>
                <a:lnTo>
                  <a:pt x="11349" y="2537"/>
                </a:lnTo>
                <a:lnTo>
                  <a:pt x="11406" y="2604"/>
                </a:lnTo>
                <a:lnTo>
                  <a:pt x="11462" y="2673"/>
                </a:lnTo>
                <a:lnTo>
                  <a:pt x="11518" y="2743"/>
                </a:lnTo>
                <a:lnTo>
                  <a:pt x="11571" y="2813"/>
                </a:lnTo>
                <a:lnTo>
                  <a:pt x="11623" y="2884"/>
                </a:lnTo>
                <a:lnTo>
                  <a:pt x="11674" y="2955"/>
                </a:lnTo>
                <a:lnTo>
                  <a:pt x="11724" y="3027"/>
                </a:lnTo>
                <a:lnTo>
                  <a:pt x="11772" y="3099"/>
                </a:lnTo>
                <a:lnTo>
                  <a:pt x="11820" y="3173"/>
                </a:lnTo>
                <a:lnTo>
                  <a:pt x="11865" y="3247"/>
                </a:lnTo>
                <a:lnTo>
                  <a:pt x="11910" y="3322"/>
                </a:lnTo>
                <a:lnTo>
                  <a:pt x="11954" y="3397"/>
                </a:lnTo>
                <a:lnTo>
                  <a:pt x="11996" y="3473"/>
                </a:lnTo>
                <a:lnTo>
                  <a:pt x="12038" y="3550"/>
                </a:lnTo>
                <a:lnTo>
                  <a:pt x="12077" y="3627"/>
                </a:lnTo>
                <a:lnTo>
                  <a:pt x="12116" y="3705"/>
                </a:lnTo>
                <a:lnTo>
                  <a:pt x="12154" y="3783"/>
                </a:lnTo>
                <a:lnTo>
                  <a:pt x="12189" y="3862"/>
                </a:lnTo>
                <a:lnTo>
                  <a:pt x="12225" y="3943"/>
                </a:lnTo>
                <a:lnTo>
                  <a:pt x="12258" y="4023"/>
                </a:lnTo>
                <a:lnTo>
                  <a:pt x="12291" y="4104"/>
                </a:lnTo>
                <a:lnTo>
                  <a:pt x="12322" y="4186"/>
                </a:lnTo>
                <a:lnTo>
                  <a:pt x="12352" y="4269"/>
                </a:lnTo>
                <a:lnTo>
                  <a:pt x="12381" y="4352"/>
                </a:lnTo>
                <a:lnTo>
                  <a:pt x="12409" y="4436"/>
                </a:lnTo>
                <a:lnTo>
                  <a:pt x="12435" y="4520"/>
                </a:lnTo>
                <a:lnTo>
                  <a:pt x="12461" y="4605"/>
                </a:lnTo>
                <a:lnTo>
                  <a:pt x="12484" y="4690"/>
                </a:lnTo>
                <a:lnTo>
                  <a:pt x="12507" y="4777"/>
                </a:lnTo>
                <a:lnTo>
                  <a:pt x="12528" y="4863"/>
                </a:lnTo>
                <a:lnTo>
                  <a:pt x="12548" y="4951"/>
                </a:lnTo>
                <a:lnTo>
                  <a:pt x="12567" y="5040"/>
                </a:lnTo>
                <a:lnTo>
                  <a:pt x="12585" y="5129"/>
                </a:lnTo>
                <a:lnTo>
                  <a:pt x="12602" y="5219"/>
                </a:lnTo>
                <a:lnTo>
                  <a:pt x="12617" y="5309"/>
                </a:lnTo>
                <a:lnTo>
                  <a:pt x="12631" y="5399"/>
                </a:lnTo>
                <a:lnTo>
                  <a:pt x="12644" y="5491"/>
                </a:lnTo>
                <a:lnTo>
                  <a:pt x="12656" y="5584"/>
                </a:lnTo>
                <a:lnTo>
                  <a:pt x="12667" y="5676"/>
                </a:lnTo>
                <a:lnTo>
                  <a:pt x="12676" y="5770"/>
                </a:lnTo>
                <a:lnTo>
                  <a:pt x="12683" y="5863"/>
                </a:lnTo>
                <a:lnTo>
                  <a:pt x="12691" y="5958"/>
                </a:lnTo>
                <a:lnTo>
                  <a:pt x="12696" y="6054"/>
                </a:lnTo>
                <a:lnTo>
                  <a:pt x="12700" y="6150"/>
                </a:lnTo>
                <a:lnTo>
                  <a:pt x="12704" y="6247"/>
                </a:lnTo>
                <a:lnTo>
                  <a:pt x="12706" y="6344"/>
                </a:lnTo>
                <a:lnTo>
                  <a:pt x="12706" y="6443"/>
                </a:lnTo>
                <a:lnTo>
                  <a:pt x="12705" y="6537"/>
                </a:lnTo>
                <a:lnTo>
                  <a:pt x="12704" y="6633"/>
                </a:lnTo>
                <a:lnTo>
                  <a:pt x="12699" y="6728"/>
                </a:lnTo>
                <a:lnTo>
                  <a:pt x="12694" y="6824"/>
                </a:lnTo>
                <a:lnTo>
                  <a:pt x="12688" y="6919"/>
                </a:lnTo>
                <a:lnTo>
                  <a:pt x="12680" y="7015"/>
                </a:lnTo>
                <a:lnTo>
                  <a:pt x="12670" y="7110"/>
                </a:lnTo>
                <a:lnTo>
                  <a:pt x="12660" y="7206"/>
                </a:lnTo>
                <a:lnTo>
                  <a:pt x="12647" y="7300"/>
                </a:lnTo>
                <a:lnTo>
                  <a:pt x="12633" y="7395"/>
                </a:lnTo>
                <a:lnTo>
                  <a:pt x="12618" y="7491"/>
                </a:lnTo>
                <a:lnTo>
                  <a:pt x="12601" y="7586"/>
                </a:lnTo>
                <a:lnTo>
                  <a:pt x="12583" y="7682"/>
                </a:lnTo>
                <a:lnTo>
                  <a:pt x="12563" y="7777"/>
                </a:lnTo>
                <a:lnTo>
                  <a:pt x="12541" y="7873"/>
                </a:lnTo>
                <a:lnTo>
                  <a:pt x="12519" y="7967"/>
                </a:lnTo>
                <a:lnTo>
                  <a:pt x="12495" y="8063"/>
                </a:lnTo>
                <a:lnTo>
                  <a:pt x="12470" y="8158"/>
                </a:lnTo>
                <a:lnTo>
                  <a:pt x="12443" y="8254"/>
                </a:lnTo>
                <a:lnTo>
                  <a:pt x="12415" y="8349"/>
                </a:lnTo>
                <a:lnTo>
                  <a:pt x="12385" y="8445"/>
                </a:lnTo>
                <a:lnTo>
                  <a:pt x="12353" y="8540"/>
                </a:lnTo>
                <a:lnTo>
                  <a:pt x="12320" y="8636"/>
                </a:lnTo>
                <a:lnTo>
                  <a:pt x="12285" y="8730"/>
                </a:lnTo>
                <a:lnTo>
                  <a:pt x="12250" y="8826"/>
                </a:lnTo>
                <a:lnTo>
                  <a:pt x="12213" y="8921"/>
                </a:lnTo>
                <a:lnTo>
                  <a:pt x="12174" y="9017"/>
                </a:lnTo>
                <a:lnTo>
                  <a:pt x="12134" y="9112"/>
                </a:lnTo>
                <a:lnTo>
                  <a:pt x="12092" y="9207"/>
                </a:lnTo>
                <a:lnTo>
                  <a:pt x="12050" y="9303"/>
                </a:lnTo>
                <a:lnTo>
                  <a:pt x="12006" y="9397"/>
                </a:lnTo>
                <a:lnTo>
                  <a:pt x="11960" y="9493"/>
                </a:lnTo>
                <a:close/>
                <a:moveTo>
                  <a:pt x="11732" y="9185"/>
                </a:moveTo>
                <a:lnTo>
                  <a:pt x="11732" y="9185"/>
                </a:lnTo>
                <a:lnTo>
                  <a:pt x="11772" y="9112"/>
                </a:lnTo>
                <a:lnTo>
                  <a:pt x="11810" y="9037"/>
                </a:lnTo>
                <a:lnTo>
                  <a:pt x="11848" y="8963"/>
                </a:lnTo>
                <a:lnTo>
                  <a:pt x="11885" y="8887"/>
                </a:lnTo>
                <a:lnTo>
                  <a:pt x="11919" y="8811"/>
                </a:lnTo>
                <a:lnTo>
                  <a:pt x="11953" y="8734"/>
                </a:lnTo>
                <a:lnTo>
                  <a:pt x="11986" y="8656"/>
                </a:lnTo>
                <a:lnTo>
                  <a:pt x="12016" y="8578"/>
                </a:lnTo>
                <a:lnTo>
                  <a:pt x="12046" y="8498"/>
                </a:lnTo>
                <a:lnTo>
                  <a:pt x="12075" y="8419"/>
                </a:lnTo>
                <a:lnTo>
                  <a:pt x="12102" y="8337"/>
                </a:lnTo>
                <a:lnTo>
                  <a:pt x="12128" y="8257"/>
                </a:lnTo>
                <a:lnTo>
                  <a:pt x="12153" y="8174"/>
                </a:lnTo>
                <a:lnTo>
                  <a:pt x="12176" y="8091"/>
                </a:lnTo>
                <a:lnTo>
                  <a:pt x="12198" y="8008"/>
                </a:lnTo>
                <a:lnTo>
                  <a:pt x="12219" y="7924"/>
                </a:lnTo>
                <a:lnTo>
                  <a:pt x="12239" y="7838"/>
                </a:lnTo>
                <a:lnTo>
                  <a:pt x="12257" y="7753"/>
                </a:lnTo>
                <a:lnTo>
                  <a:pt x="12275" y="7667"/>
                </a:lnTo>
                <a:lnTo>
                  <a:pt x="12290" y="7579"/>
                </a:lnTo>
                <a:lnTo>
                  <a:pt x="12304" y="7491"/>
                </a:lnTo>
                <a:lnTo>
                  <a:pt x="12317" y="7402"/>
                </a:lnTo>
                <a:lnTo>
                  <a:pt x="12330" y="7312"/>
                </a:lnTo>
                <a:lnTo>
                  <a:pt x="12341" y="7222"/>
                </a:lnTo>
                <a:lnTo>
                  <a:pt x="12351" y="7131"/>
                </a:lnTo>
                <a:lnTo>
                  <a:pt x="12359" y="7040"/>
                </a:lnTo>
                <a:lnTo>
                  <a:pt x="12366" y="6947"/>
                </a:lnTo>
                <a:lnTo>
                  <a:pt x="12371" y="6855"/>
                </a:lnTo>
                <a:lnTo>
                  <a:pt x="12375" y="6760"/>
                </a:lnTo>
                <a:lnTo>
                  <a:pt x="12379" y="6667"/>
                </a:lnTo>
                <a:lnTo>
                  <a:pt x="12380" y="6571"/>
                </a:lnTo>
                <a:lnTo>
                  <a:pt x="12381" y="6475"/>
                </a:lnTo>
                <a:lnTo>
                  <a:pt x="12380" y="6351"/>
                </a:lnTo>
                <a:lnTo>
                  <a:pt x="12378" y="6229"/>
                </a:lnTo>
                <a:lnTo>
                  <a:pt x="12372" y="6110"/>
                </a:lnTo>
                <a:lnTo>
                  <a:pt x="12365" y="5990"/>
                </a:lnTo>
                <a:lnTo>
                  <a:pt x="12356" y="5872"/>
                </a:lnTo>
                <a:lnTo>
                  <a:pt x="12346" y="5754"/>
                </a:lnTo>
                <a:lnTo>
                  <a:pt x="12333" y="5639"/>
                </a:lnTo>
                <a:lnTo>
                  <a:pt x="12317" y="5524"/>
                </a:lnTo>
                <a:lnTo>
                  <a:pt x="12301" y="5411"/>
                </a:lnTo>
                <a:lnTo>
                  <a:pt x="12282" y="5299"/>
                </a:lnTo>
                <a:lnTo>
                  <a:pt x="12261" y="5188"/>
                </a:lnTo>
                <a:lnTo>
                  <a:pt x="12238" y="5079"/>
                </a:lnTo>
                <a:lnTo>
                  <a:pt x="12213" y="4971"/>
                </a:lnTo>
                <a:lnTo>
                  <a:pt x="12186" y="4863"/>
                </a:lnTo>
                <a:lnTo>
                  <a:pt x="12156" y="4758"/>
                </a:lnTo>
                <a:lnTo>
                  <a:pt x="12125" y="4654"/>
                </a:lnTo>
                <a:lnTo>
                  <a:pt x="12092" y="4549"/>
                </a:lnTo>
                <a:lnTo>
                  <a:pt x="12058" y="4448"/>
                </a:lnTo>
                <a:lnTo>
                  <a:pt x="12021" y="4347"/>
                </a:lnTo>
                <a:lnTo>
                  <a:pt x="11982" y="4247"/>
                </a:lnTo>
                <a:lnTo>
                  <a:pt x="11941" y="4149"/>
                </a:lnTo>
                <a:lnTo>
                  <a:pt x="11898" y="4052"/>
                </a:lnTo>
                <a:lnTo>
                  <a:pt x="11853" y="3956"/>
                </a:lnTo>
                <a:lnTo>
                  <a:pt x="11807" y="3861"/>
                </a:lnTo>
                <a:lnTo>
                  <a:pt x="11757" y="3768"/>
                </a:lnTo>
                <a:lnTo>
                  <a:pt x="11706" y="3675"/>
                </a:lnTo>
                <a:lnTo>
                  <a:pt x="11654" y="3585"/>
                </a:lnTo>
                <a:lnTo>
                  <a:pt x="11598" y="3495"/>
                </a:lnTo>
                <a:lnTo>
                  <a:pt x="11541" y="3406"/>
                </a:lnTo>
                <a:lnTo>
                  <a:pt x="11483" y="3318"/>
                </a:lnTo>
                <a:lnTo>
                  <a:pt x="11422" y="3233"/>
                </a:lnTo>
                <a:lnTo>
                  <a:pt x="11359" y="3148"/>
                </a:lnTo>
                <a:lnTo>
                  <a:pt x="11334" y="3122"/>
                </a:lnTo>
                <a:lnTo>
                  <a:pt x="11309" y="3092"/>
                </a:lnTo>
                <a:lnTo>
                  <a:pt x="11283" y="3059"/>
                </a:lnTo>
                <a:lnTo>
                  <a:pt x="11257" y="3022"/>
                </a:lnTo>
                <a:lnTo>
                  <a:pt x="11231" y="2982"/>
                </a:lnTo>
                <a:lnTo>
                  <a:pt x="11204" y="2938"/>
                </a:lnTo>
                <a:lnTo>
                  <a:pt x="11177" y="2891"/>
                </a:lnTo>
                <a:lnTo>
                  <a:pt x="11148" y="2840"/>
                </a:lnTo>
                <a:lnTo>
                  <a:pt x="11094" y="2776"/>
                </a:lnTo>
                <a:lnTo>
                  <a:pt x="11038" y="2712"/>
                </a:lnTo>
                <a:lnTo>
                  <a:pt x="10982" y="2649"/>
                </a:lnTo>
                <a:lnTo>
                  <a:pt x="10927" y="2587"/>
                </a:lnTo>
                <a:lnTo>
                  <a:pt x="10871" y="2527"/>
                </a:lnTo>
                <a:lnTo>
                  <a:pt x="10814" y="2468"/>
                </a:lnTo>
                <a:lnTo>
                  <a:pt x="10757" y="2409"/>
                </a:lnTo>
                <a:lnTo>
                  <a:pt x="10700" y="2351"/>
                </a:lnTo>
                <a:lnTo>
                  <a:pt x="10642" y="2294"/>
                </a:lnTo>
                <a:lnTo>
                  <a:pt x="10584" y="2238"/>
                </a:lnTo>
                <a:lnTo>
                  <a:pt x="10526" y="2183"/>
                </a:lnTo>
                <a:lnTo>
                  <a:pt x="10468" y="2129"/>
                </a:lnTo>
                <a:lnTo>
                  <a:pt x="10410" y="2077"/>
                </a:lnTo>
                <a:lnTo>
                  <a:pt x="10351" y="2025"/>
                </a:lnTo>
                <a:lnTo>
                  <a:pt x="10292" y="1973"/>
                </a:lnTo>
                <a:lnTo>
                  <a:pt x="10231" y="1923"/>
                </a:lnTo>
                <a:lnTo>
                  <a:pt x="10172" y="1874"/>
                </a:lnTo>
                <a:lnTo>
                  <a:pt x="10111" y="1826"/>
                </a:lnTo>
                <a:lnTo>
                  <a:pt x="10050" y="1778"/>
                </a:lnTo>
                <a:lnTo>
                  <a:pt x="9989" y="1732"/>
                </a:lnTo>
                <a:lnTo>
                  <a:pt x="9928" y="1686"/>
                </a:lnTo>
                <a:lnTo>
                  <a:pt x="9866" y="1642"/>
                </a:lnTo>
                <a:lnTo>
                  <a:pt x="9805" y="1598"/>
                </a:lnTo>
                <a:lnTo>
                  <a:pt x="9743" y="1556"/>
                </a:lnTo>
                <a:lnTo>
                  <a:pt x="9680" y="1514"/>
                </a:lnTo>
                <a:lnTo>
                  <a:pt x="9617" y="1474"/>
                </a:lnTo>
                <a:lnTo>
                  <a:pt x="9553" y="1434"/>
                </a:lnTo>
                <a:lnTo>
                  <a:pt x="9491" y="1396"/>
                </a:lnTo>
                <a:lnTo>
                  <a:pt x="9427" y="1358"/>
                </a:lnTo>
                <a:lnTo>
                  <a:pt x="9363" y="1321"/>
                </a:lnTo>
                <a:lnTo>
                  <a:pt x="9298" y="1284"/>
                </a:lnTo>
                <a:lnTo>
                  <a:pt x="9234" y="1250"/>
                </a:lnTo>
                <a:lnTo>
                  <a:pt x="9168" y="1216"/>
                </a:lnTo>
                <a:lnTo>
                  <a:pt x="9103" y="1182"/>
                </a:lnTo>
                <a:lnTo>
                  <a:pt x="9037" y="1150"/>
                </a:lnTo>
                <a:lnTo>
                  <a:pt x="8971" y="1120"/>
                </a:lnTo>
                <a:lnTo>
                  <a:pt x="8904" y="1089"/>
                </a:lnTo>
                <a:lnTo>
                  <a:pt x="8838" y="1060"/>
                </a:lnTo>
                <a:lnTo>
                  <a:pt x="8772" y="1032"/>
                </a:lnTo>
                <a:lnTo>
                  <a:pt x="8704" y="1005"/>
                </a:lnTo>
                <a:lnTo>
                  <a:pt x="8637" y="977"/>
                </a:lnTo>
                <a:lnTo>
                  <a:pt x="8568" y="953"/>
                </a:lnTo>
                <a:lnTo>
                  <a:pt x="8500" y="928"/>
                </a:lnTo>
                <a:lnTo>
                  <a:pt x="8432" y="904"/>
                </a:lnTo>
                <a:lnTo>
                  <a:pt x="8363" y="881"/>
                </a:lnTo>
                <a:lnTo>
                  <a:pt x="8293" y="860"/>
                </a:lnTo>
                <a:lnTo>
                  <a:pt x="8224" y="839"/>
                </a:lnTo>
                <a:lnTo>
                  <a:pt x="8154" y="820"/>
                </a:lnTo>
                <a:lnTo>
                  <a:pt x="8084" y="801"/>
                </a:lnTo>
                <a:lnTo>
                  <a:pt x="8013" y="783"/>
                </a:lnTo>
                <a:lnTo>
                  <a:pt x="7942" y="767"/>
                </a:lnTo>
                <a:lnTo>
                  <a:pt x="7871" y="750"/>
                </a:lnTo>
                <a:lnTo>
                  <a:pt x="7800" y="735"/>
                </a:lnTo>
                <a:lnTo>
                  <a:pt x="7729" y="722"/>
                </a:lnTo>
                <a:lnTo>
                  <a:pt x="7657" y="707"/>
                </a:lnTo>
                <a:lnTo>
                  <a:pt x="7584" y="695"/>
                </a:lnTo>
                <a:lnTo>
                  <a:pt x="7511" y="685"/>
                </a:lnTo>
                <a:lnTo>
                  <a:pt x="7439" y="674"/>
                </a:lnTo>
                <a:lnTo>
                  <a:pt x="7365" y="665"/>
                </a:lnTo>
                <a:lnTo>
                  <a:pt x="7292" y="656"/>
                </a:lnTo>
                <a:lnTo>
                  <a:pt x="7217" y="649"/>
                </a:lnTo>
                <a:lnTo>
                  <a:pt x="7144" y="643"/>
                </a:lnTo>
                <a:lnTo>
                  <a:pt x="7069" y="637"/>
                </a:lnTo>
                <a:lnTo>
                  <a:pt x="6995" y="633"/>
                </a:lnTo>
                <a:lnTo>
                  <a:pt x="6897" y="628"/>
                </a:lnTo>
                <a:lnTo>
                  <a:pt x="6803" y="626"/>
                </a:lnTo>
                <a:lnTo>
                  <a:pt x="6707" y="623"/>
                </a:lnTo>
                <a:lnTo>
                  <a:pt x="6612" y="622"/>
                </a:lnTo>
                <a:lnTo>
                  <a:pt x="6517" y="623"/>
                </a:lnTo>
                <a:lnTo>
                  <a:pt x="6423" y="624"/>
                </a:lnTo>
                <a:lnTo>
                  <a:pt x="6330" y="628"/>
                </a:lnTo>
                <a:lnTo>
                  <a:pt x="6236" y="631"/>
                </a:lnTo>
                <a:lnTo>
                  <a:pt x="6144" y="637"/>
                </a:lnTo>
                <a:lnTo>
                  <a:pt x="6051" y="645"/>
                </a:lnTo>
                <a:lnTo>
                  <a:pt x="5959" y="652"/>
                </a:lnTo>
                <a:lnTo>
                  <a:pt x="5868" y="661"/>
                </a:lnTo>
                <a:lnTo>
                  <a:pt x="5777" y="672"/>
                </a:lnTo>
                <a:lnTo>
                  <a:pt x="5685" y="684"/>
                </a:lnTo>
                <a:lnTo>
                  <a:pt x="5595" y="695"/>
                </a:lnTo>
                <a:lnTo>
                  <a:pt x="5505" y="710"/>
                </a:lnTo>
                <a:lnTo>
                  <a:pt x="5415" y="725"/>
                </a:lnTo>
                <a:lnTo>
                  <a:pt x="5326" y="742"/>
                </a:lnTo>
                <a:lnTo>
                  <a:pt x="5238" y="759"/>
                </a:lnTo>
                <a:lnTo>
                  <a:pt x="5150" y="778"/>
                </a:lnTo>
                <a:lnTo>
                  <a:pt x="5061" y="799"/>
                </a:lnTo>
                <a:lnTo>
                  <a:pt x="4975" y="821"/>
                </a:lnTo>
                <a:lnTo>
                  <a:pt x="4887" y="844"/>
                </a:lnTo>
                <a:lnTo>
                  <a:pt x="4800" y="867"/>
                </a:lnTo>
                <a:lnTo>
                  <a:pt x="4714" y="892"/>
                </a:lnTo>
                <a:lnTo>
                  <a:pt x="4629" y="919"/>
                </a:lnTo>
                <a:lnTo>
                  <a:pt x="4543" y="947"/>
                </a:lnTo>
                <a:lnTo>
                  <a:pt x="4458" y="975"/>
                </a:lnTo>
                <a:lnTo>
                  <a:pt x="4373" y="1006"/>
                </a:lnTo>
                <a:lnTo>
                  <a:pt x="4289" y="1037"/>
                </a:lnTo>
                <a:lnTo>
                  <a:pt x="4206" y="1070"/>
                </a:lnTo>
                <a:lnTo>
                  <a:pt x="4122" y="1103"/>
                </a:lnTo>
                <a:lnTo>
                  <a:pt x="4036" y="1141"/>
                </a:lnTo>
                <a:lnTo>
                  <a:pt x="3951" y="1179"/>
                </a:lnTo>
                <a:lnTo>
                  <a:pt x="3868" y="1218"/>
                </a:lnTo>
                <a:lnTo>
                  <a:pt x="3785" y="1258"/>
                </a:lnTo>
                <a:lnTo>
                  <a:pt x="3703" y="1300"/>
                </a:lnTo>
                <a:lnTo>
                  <a:pt x="3623" y="1342"/>
                </a:lnTo>
                <a:lnTo>
                  <a:pt x="3542" y="1386"/>
                </a:lnTo>
                <a:lnTo>
                  <a:pt x="3464" y="1431"/>
                </a:lnTo>
                <a:lnTo>
                  <a:pt x="3386" y="1477"/>
                </a:lnTo>
                <a:lnTo>
                  <a:pt x="3309" y="1524"/>
                </a:lnTo>
                <a:lnTo>
                  <a:pt x="3233" y="1572"/>
                </a:lnTo>
                <a:lnTo>
                  <a:pt x="3158" y="1622"/>
                </a:lnTo>
                <a:lnTo>
                  <a:pt x="3084" y="1672"/>
                </a:lnTo>
                <a:lnTo>
                  <a:pt x="3012" y="1724"/>
                </a:lnTo>
                <a:lnTo>
                  <a:pt x="2939" y="1776"/>
                </a:lnTo>
                <a:lnTo>
                  <a:pt x="2868" y="1829"/>
                </a:lnTo>
                <a:lnTo>
                  <a:pt x="2798" y="1885"/>
                </a:lnTo>
                <a:lnTo>
                  <a:pt x="2730" y="1941"/>
                </a:lnTo>
                <a:lnTo>
                  <a:pt x="2661" y="1997"/>
                </a:lnTo>
                <a:lnTo>
                  <a:pt x="2595" y="2056"/>
                </a:lnTo>
                <a:lnTo>
                  <a:pt x="2528" y="2115"/>
                </a:lnTo>
                <a:lnTo>
                  <a:pt x="2463" y="2175"/>
                </a:lnTo>
                <a:lnTo>
                  <a:pt x="2399" y="2237"/>
                </a:lnTo>
                <a:lnTo>
                  <a:pt x="2336" y="2300"/>
                </a:lnTo>
                <a:lnTo>
                  <a:pt x="2273" y="2362"/>
                </a:lnTo>
                <a:lnTo>
                  <a:pt x="2213" y="2428"/>
                </a:lnTo>
                <a:lnTo>
                  <a:pt x="2153" y="2494"/>
                </a:lnTo>
                <a:lnTo>
                  <a:pt x="2093" y="2560"/>
                </a:lnTo>
                <a:lnTo>
                  <a:pt x="2035" y="2629"/>
                </a:lnTo>
                <a:lnTo>
                  <a:pt x="1977" y="2698"/>
                </a:lnTo>
                <a:lnTo>
                  <a:pt x="1922" y="2769"/>
                </a:lnTo>
                <a:lnTo>
                  <a:pt x="1866" y="2840"/>
                </a:lnTo>
                <a:lnTo>
                  <a:pt x="1866" y="2888"/>
                </a:lnTo>
                <a:lnTo>
                  <a:pt x="1791" y="2977"/>
                </a:lnTo>
                <a:lnTo>
                  <a:pt x="1719" y="3067"/>
                </a:lnTo>
                <a:lnTo>
                  <a:pt x="1649" y="3160"/>
                </a:lnTo>
                <a:lnTo>
                  <a:pt x="1580" y="3253"/>
                </a:lnTo>
                <a:lnTo>
                  <a:pt x="1515" y="3347"/>
                </a:lnTo>
                <a:lnTo>
                  <a:pt x="1452" y="3444"/>
                </a:lnTo>
                <a:lnTo>
                  <a:pt x="1392" y="3541"/>
                </a:lnTo>
                <a:lnTo>
                  <a:pt x="1334" y="3640"/>
                </a:lnTo>
                <a:lnTo>
                  <a:pt x="1278" y="3740"/>
                </a:lnTo>
                <a:lnTo>
                  <a:pt x="1225" y="3842"/>
                </a:lnTo>
                <a:lnTo>
                  <a:pt x="1173" y="3945"/>
                </a:lnTo>
                <a:lnTo>
                  <a:pt x="1124" y="4049"/>
                </a:lnTo>
                <a:lnTo>
                  <a:pt x="1078" y="4156"/>
                </a:lnTo>
                <a:lnTo>
                  <a:pt x="1034" y="4264"/>
                </a:lnTo>
                <a:lnTo>
                  <a:pt x="993" y="4373"/>
                </a:lnTo>
                <a:lnTo>
                  <a:pt x="954" y="4483"/>
                </a:lnTo>
                <a:lnTo>
                  <a:pt x="917" y="4594"/>
                </a:lnTo>
                <a:lnTo>
                  <a:pt x="883" y="4708"/>
                </a:lnTo>
                <a:lnTo>
                  <a:pt x="849" y="4822"/>
                </a:lnTo>
                <a:lnTo>
                  <a:pt x="820" y="4938"/>
                </a:lnTo>
                <a:lnTo>
                  <a:pt x="793" y="5057"/>
                </a:lnTo>
                <a:lnTo>
                  <a:pt x="768" y="5175"/>
                </a:lnTo>
                <a:lnTo>
                  <a:pt x="745" y="5295"/>
                </a:lnTo>
                <a:lnTo>
                  <a:pt x="725" y="5417"/>
                </a:lnTo>
                <a:lnTo>
                  <a:pt x="707" y="5540"/>
                </a:lnTo>
                <a:lnTo>
                  <a:pt x="692" y="5664"/>
                </a:lnTo>
                <a:lnTo>
                  <a:pt x="679" y="5791"/>
                </a:lnTo>
                <a:lnTo>
                  <a:pt x="668" y="5918"/>
                </a:lnTo>
                <a:lnTo>
                  <a:pt x="660" y="6047"/>
                </a:lnTo>
                <a:lnTo>
                  <a:pt x="654" y="6177"/>
                </a:lnTo>
                <a:lnTo>
                  <a:pt x="650" y="6309"/>
                </a:lnTo>
                <a:lnTo>
                  <a:pt x="649" y="6443"/>
                </a:lnTo>
                <a:lnTo>
                  <a:pt x="650" y="6577"/>
                </a:lnTo>
                <a:lnTo>
                  <a:pt x="654" y="6710"/>
                </a:lnTo>
                <a:lnTo>
                  <a:pt x="661" y="6844"/>
                </a:lnTo>
                <a:lnTo>
                  <a:pt x="669" y="6978"/>
                </a:lnTo>
                <a:lnTo>
                  <a:pt x="681" y="7112"/>
                </a:lnTo>
                <a:lnTo>
                  <a:pt x="694" y="7246"/>
                </a:lnTo>
                <a:lnTo>
                  <a:pt x="711" y="7380"/>
                </a:lnTo>
                <a:lnTo>
                  <a:pt x="730" y="7514"/>
                </a:lnTo>
                <a:lnTo>
                  <a:pt x="744" y="7592"/>
                </a:lnTo>
                <a:lnTo>
                  <a:pt x="759" y="7669"/>
                </a:lnTo>
                <a:lnTo>
                  <a:pt x="775" y="7746"/>
                </a:lnTo>
                <a:lnTo>
                  <a:pt x="791" y="7823"/>
                </a:lnTo>
                <a:lnTo>
                  <a:pt x="810" y="7900"/>
                </a:lnTo>
                <a:lnTo>
                  <a:pt x="829" y="7977"/>
                </a:lnTo>
                <a:lnTo>
                  <a:pt x="849" y="8053"/>
                </a:lnTo>
                <a:lnTo>
                  <a:pt x="871" y="8129"/>
                </a:lnTo>
                <a:lnTo>
                  <a:pt x="893" y="8203"/>
                </a:lnTo>
                <a:lnTo>
                  <a:pt x="917" y="8279"/>
                </a:lnTo>
                <a:lnTo>
                  <a:pt x="942" y="8354"/>
                </a:lnTo>
                <a:lnTo>
                  <a:pt x="968" y="8428"/>
                </a:lnTo>
                <a:lnTo>
                  <a:pt x="995" y="8502"/>
                </a:lnTo>
                <a:lnTo>
                  <a:pt x="1024" y="8576"/>
                </a:lnTo>
                <a:lnTo>
                  <a:pt x="1053" y="8650"/>
                </a:lnTo>
                <a:lnTo>
                  <a:pt x="1083" y="8722"/>
                </a:lnTo>
                <a:lnTo>
                  <a:pt x="1115" y="8796"/>
                </a:lnTo>
                <a:lnTo>
                  <a:pt x="1147" y="8868"/>
                </a:lnTo>
                <a:lnTo>
                  <a:pt x="1181" y="8940"/>
                </a:lnTo>
                <a:lnTo>
                  <a:pt x="1216" y="9012"/>
                </a:lnTo>
                <a:lnTo>
                  <a:pt x="1252" y="9083"/>
                </a:lnTo>
                <a:lnTo>
                  <a:pt x="1289" y="9155"/>
                </a:lnTo>
                <a:lnTo>
                  <a:pt x="1327" y="9226"/>
                </a:lnTo>
                <a:lnTo>
                  <a:pt x="1366" y="9297"/>
                </a:lnTo>
                <a:lnTo>
                  <a:pt x="1406" y="9367"/>
                </a:lnTo>
                <a:lnTo>
                  <a:pt x="1448" y="9437"/>
                </a:lnTo>
                <a:lnTo>
                  <a:pt x="1490" y="9506"/>
                </a:lnTo>
                <a:lnTo>
                  <a:pt x="1534" y="9576"/>
                </a:lnTo>
                <a:lnTo>
                  <a:pt x="1579" y="9645"/>
                </a:lnTo>
                <a:lnTo>
                  <a:pt x="1625" y="9714"/>
                </a:lnTo>
                <a:lnTo>
                  <a:pt x="1672" y="9782"/>
                </a:lnTo>
                <a:lnTo>
                  <a:pt x="1720" y="9850"/>
                </a:lnTo>
                <a:lnTo>
                  <a:pt x="1769" y="9918"/>
                </a:lnTo>
                <a:lnTo>
                  <a:pt x="1819" y="9984"/>
                </a:lnTo>
                <a:lnTo>
                  <a:pt x="1869" y="10050"/>
                </a:lnTo>
                <a:lnTo>
                  <a:pt x="1920" y="10115"/>
                </a:lnTo>
                <a:lnTo>
                  <a:pt x="1973" y="10179"/>
                </a:lnTo>
                <a:lnTo>
                  <a:pt x="2025" y="10243"/>
                </a:lnTo>
                <a:lnTo>
                  <a:pt x="2077" y="10306"/>
                </a:lnTo>
                <a:lnTo>
                  <a:pt x="2131" y="10368"/>
                </a:lnTo>
                <a:lnTo>
                  <a:pt x="2186" y="10428"/>
                </a:lnTo>
                <a:lnTo>
                  <a:pt x="2240" y="10489"/>
                </a:lnTo>
                <a:lnTo>
                  <a:pt x="2296" y="10548"/>
                </a:lnTo>
                <a:lnTo>
                  <a:pt x="2353" y="10606"/>
                </a:lnTo>
                <a:lnTo>
                  <a:pt x="2410" y="10664"/>
                </a:lnTo>
                <a:lnTo>
                  <a:pt x="2467" y="10721"/>
                </a:lnTo>
                <a:lnTo>
                  <a:pt x="2526" y="10777"/>
                </a:lnTo>
                <a:lnTo>
                  <a:pt x="2584" y="10832"/>
                </a:lnTo>
                <a:lnTo>
                  <a:pt x="2644" y="10887"/>
                </a:lnTo>
                <a:lnTo>
                  <a:pt x="2705" y="10940"/>
                </a:lnTo>
                <a:lnTo>
                  <a:pt x="2765" y="10992"/>
                </a:lnTo>
                <a:lnTo>
                  <a:pt x="2827" y="11044"/>
                </a:lnTo>
                <a:lnTo>
                  <a:pt x="2889" y="11095"/>
                </a:lnTo>
                <a:lnTo>
                  <a:pt x="2952" y="11146"/>
                </a:lnTo>
                <a:lnTo>
                  <a:pt x="3016" y="11195"/>
                </a:lnTo>
                <a:lnTo>
                  <a:pt x="3080" y="11243"/>
                </a:lnTo>
                <a:lnTo>
                  <a:pt x="3145" y="11292"/>
                </a:lnTo>
                <a:lnTo>
                  <a:pt x="3211" y="11338"/>
                </a:lnTo>
                <a:lnTo>
                  <a:pt x="3277" y="11384"/>
                </a:lnTo>
                <a:lnTo>
                  <a:pt x="3344" y="11429"/>
                </a:lnTo>
                <a:lnTo>
                  <a:pt x="3412" y="11474"/>
                </a:lnTo>
                <a:lnTo>
                  <a:pt x="3479" y="11518"/>
                </a:lnTo>
                <a:lnTo>
                  <a:pt x="3549" y="11561"/>
                </a:lnTo>
                <a:lnTo>
                  <a:pt x="3618" y="11602"/>
                </a:lnTo>
                <a:lnTo>
                  <a:pt x="3693" y="11646"/>
                </a:lnTo>
                <a:lnTo>
                  <a:pt x="3769" y="11689"/>
                </a:lnTo>
                <a:lnTo>
                  <a:pt x="3844" y="11730"/>
                </a:lnTo>
                <a:lnTo>
                  <a:pt x="3921" y="11771"/>
                </a:lnTo>
                <a:lnTo>
                  <a:pt x="4000" y="11808"/>
                </a:lnTo>
                <a:lnTo>
                  <a:pt x="4078" y="11845"/>
                </a:lnTo>
                <a:lnTo>
                  <a:pt x="4157" y="11881"/>
                </a:lnTo>
                <a:lnTo>
                  <a:pt x="4238" y="11915"/>
                </a:lnTo>
                <a:lnTo>
                  <a:pt x="4318" y="11948"/>
                </a:lnTo>
                <a:lnTo>
                  <a:pt x="4400" y="11979"/>
                </a:lnTo>
                <a:lnTo>
                  <a:pt x="4483" y="12010"/>
                </a:lnTo>
                <a:lnTo>
                  <a:pt x="4567" y="12038"/>
                </a:lnTo>
                <a:lnTo>
                  <a:pt x="4651" y="12066"/>
                </a:lnTo>
                <a:lnTo>
                  <a:pt x="4736" y="12090"/>
                </a:lnTo>
                <a:lnTo>
                  <a:pt x="4822" y="12115"/>
                </a:lnTo>
                <a:lnTo>
                  <a:pt x="4909" y="12138"/>
                </a:lnTo>
                <a:lnTo>
                  <a:pt x="4997" y="12160"/>
                </a:lnTo>
                <a:lnTo>
                  <a:pt x="5085" y="12180"/>
                </a:lnTo>
                <a:lnTo>
                  <a:pt x="5175" y="12199"/>
                </a:lnTo>
                <a:lnTo>
                  <a:pt x="5265" y="12216"/>
                </a:lnTo>
                <a:lnTo>
                  <a:pt x="5355" y="12233"/>
                </a:lnTo>
                <a:lnTo>
                  <a:pt x="5447" y="12247"/>
                </a:lnTo>
                <a:lnTo>
                  <a:pt x="5540" y="12260"/>
                </a:lnTo>
                <a:lnTo>
                  <a:pt x="5633" y="12272"/>
                </a:lnTo>
                <a:lnTo>
                  <a:pt x="5727" y="12282"/>
                </a:lnTo>
                <a:lnTo>
                  <a:pt x="5823" y="12292"/>
                </a:lnTo>
                <a:lnTo>
                  <a:pt x="5918" y="12299"/>
                </a:lnTo>
                <a:lnTo>
                  <a:pt x="6015" y="12306"/>
                </a:lnTo>
                <a:lnTo>
                  <a:pt x="6112" y="12311"/>
                </a:lnTo>
                <a:lnTo>
                  <a:pt x="6210" y="12314"/>
                </a:lnTo>
                <a:lnTo>
                  <a:pt x="6310" y="12315"/>
                </a:lnTo>
                <a:lnTo>
                  <a:pt x="6410" y="12317"/>
                </a:lnTo>
                <a:lnTo>
                  <a:pt x="6527" y="12315"/>
                </a:lnTo>
                <a:lnTo>
                  <a:pt x="6641" y="12313"/>
                </a:lnTo>
                <a:lnTo>
                  <a:pt x="6755" y="12308"/>
                </a:lnTo>
                <a:lnTo>
                  <a:pt x="6869" y="12302"/>
                </a:lnTo>
                <a:lnTo>
                  <a:pt x="6981" y="12295"/>
                </a:lnTo>
                <a:lnTo>
                  <a:pt x="7093" y="12286"/>
                </a:lnTo>
                <a:lnTo>
                  <a:pt x="7203" y="12274"/>
                </a:lnTo>
                <a:lnTo>
                  <a:pt x="7312" y="12261"/>
                </a:lnTo>
                <a:lnTo>
                  <a:pt x="7421" y="12247"/>
                </a:lnTo>
                <a:lnTo>
                  <a:pt x="7529" y="12230"/>
                </a:lnTo>
                <a:lnTo>
                  <a:pt x="7635" y="12211"/>
                </a:lnTo>
                <a:lnTo>
                  <a:pt x="7741" y="12191"/>
                </a:lnTo>
                <a:lnTo>
                  <a:pt x="7845" y="12170"/>
                </a:lnTo>
                <a:lnTo>
                  <a:pt x="7949" y="12146"/>
                </a:lnTo>
                <a:lnTo>
                  <a:pt x="8052" y="12121"/>
                </a:lnTo>
                <a:lnTo>
                  <a:pt x="8154" y="12094"/>
                </a:lnTo>
                <a:lnTo>
                  <a:pt x="8255" y="12066"/>
                </a:lnTo>
                <a:lnTo>
                  <a:pt x="8355" y="12035"/>
                </a:lnTo>
                <a:lnTo>
                  <a:pt x="8454" y="12003"/>
                </a:lnTo>
                <a:lnTo>
                  <a:pt x="8552" y="11968"/>
                </a:lnTo>
                <a:lnTo>
                  <a:pt x="8650" y="11933"/>
                </a:lnTo>
                <a:lnTo>
                  <a:pt x="8746" y="11895"/>
                </a:lnTo>
                <a:lnTo>
                  <a:pt x="8840" y="11856"/>
                </a:lnTo>
                <a:lnTo>
                  <a:pt x="8935" y="11814"/>
                </a:lnTo>
                <a:lnTo>
                  <a:pt x="9029" y="11772"/>
                </a:lnTo>
                <a:lnTo>
                  <a:pt x="9121" y="11728"/>
                </a:lnTo>
                <a:lnTo>
                  <a:pt x="9212" y="11682"/>
                </a:lnTo>
                <a:lnTo>
                  <a:pt x="9302" y="11633"/>
                </a:lnTo>
                <a:lnTo>
                  <a:pt x="9392" y="11585"/>
                </a:lnTo>
                <a:lnTo>
                  <a:pt x="9481" y="11532"/>
                </a:lnTo>
                <a:lnTo>
                  <a:pt x="9569" y="11479"/>
                </a:lnTo>
                <a:lnTo>
                  <a:pt x="9655" y="11425"/>
                </a:lnTo>
                <a:lnTo>
                  <a:pt x="9735" y="11374"/>
                </a:lnTo>
                <a:lnTo>
                  <a:pt x="9814" y="11320"/>
                </a:lnTo>
                <a:lnTo>
                  <a:pt x="9891" y="11267"/>
                </a:lnTo>
                <a:lnTo>
                  <a:pt x="9968" y="11212"/>
                </a:lnTo>
                <a:lnTo>
                  <a:pt x="10044" y="11156"/>
                </a:lnTo>
                <a:lnTo>
                  <a:pt x="10119" y="11099"/>
                </a:lnTo>
                <a:lnTo>
                  <a:pt x="10193" y="11040"/>
                </a:lnTo>
                <a:lnTo>
                  <a:pt x="10265" y="10980"/>
                </a:lnTo>
                <a:lnTo>
                  <a:pt x="10338" y="10919"/>
                </a:lnTo>
                <a:lnTo>
                  <a:pt x="10409" y="10857"/>
                </a:lnTo>
                <a:lnTo>
                  <a:pt x="10479" y="10794"/>
                </a:lnTo>
                <a:lnTo>
                  <a:pt x="10549" y="10729"/>
                </a:lnTo>
                <a:lnTo>
                  <a:pt x="10616" y="10664"/>
                </a:lnTo>
                <a:lnTo>
                  <a:pt x="10684" y="10596"/>
                </a:lnTo>
                <a:lnTo>
                  <a:pt x="10750" y="10528"/>
                </a:lnTo>
                <a:lnTo>
                  <a:pt x="10815" y="10459"/>
                </a:lnTo>
                <a:lnTo>
                  <a:pt x="10880" y="10388"/>
                </a:lnTo>
                <a:lnTo>
                  <a:pt x="10943" y="10317"/>
                </a:lnTo>
                <a:lnTo>
                  <a:pt x="11006" y="10243"/>
                </a:lnTo>
                <a:lnTo>
                  <a:pt x="11068" y="10169"/>
                </a:lnTo>
                <a:lnTo>
                  <a:pt x="11128" y="10094"/>
                </a:lnTo>
                <a:lnTo>
                  <a:pt x="11187" y="10017"/>
                </a:lnTo>
                <a:lnTo>
                  <a:pt x="11246" y="9939"/>
                </a:lnTo>
                <a:lnTo>
                  <a:pt x="11304" y="9861"/>
                </a:lnTo>
                <a:lnTo>
                  <a:pt x="11361" y="9780"/>
                </a:lnTo>
                <a:lnTo>
                  <a:pt x="11417" y="9698"/>
                </a:lnTo>
                <a:lnTo>
                  <a:pt x="11472" y="9617"/>
                </a:lnTo>
                <a:lnTo>
                  <a:pt x="11526" y="9533"/>
                </a:lnTo>
                <a:lnTo>
                  <a:pt x="11579" y="9447"/>
                </a:lnTo>
                <a:lnTo>
                  <a:pt x="11631" y="9361"/>
                </a:lnTo>
                <a:lnTo>
                  <a:pt x="11682" y="9273"/>
                </a:lnTo>
                <a:lnTo>
                  <a:pt x="11732" y="9185"/>
                </a:lnTo>
                <a:close/>
                <a:moveTo>
                  <a:pt x="12122" y="5534"/>
                </a:moveTo>
                <a:lnTo>
                  <a:pt x="12122" y="5534"/>
                </a:lnTo>
                <a:lnTo>
                  <a:pt x="12137" y="5643"/>
                </a:lnTo>
                <a:lnTo>
                  <a:pt x="12150" y="5753"/>
                </a:lnTo>
                <a:lnTo>
                  <a:pt x="12161" y="5862"/>
                </a:lnTo>
                <a:lnTo>
                  <a:pt x="12170" y="5971"/>
                </a:lnTo>
                <a:lnTo>
                  <a:pt x="12178" y="6081"/>
                </a:lnTo>
                <a:lnTo>
                  <a:pt x="12182" y="6190"/>
                </a:lnTo>
                <a:lnTo>
                  <a:pt x="12186" y="6301"/>
                </a:lnTo>
                <a:lnTo>
                  <a:pt x="12187" y="6410"/>
                </a:lnTo>
                <a:lnTo>
                  <a:pt x="12186" y="6497"/>
                </a:lnTo>
                <a:lnTo>
                  <a:pt x="12185" y="6584"/>
                </a:lnTo>
                <a:lnTo>
                  <a:pt x="12181" y="6670"/>
                </a:lnTo>
                <a:lnTo>
                  <a:pt x="12178" y="6755"/>
                </a:lnTo>
                <a:lnTo>
                  <a:pt x="12172" y="6842"/>
                </a:lnTo>
                <a:lnTo>
                  <a:pt x="12165" y="6927"/>
                </a:lnTo>
                <a:lnTo>
                  <a:pt x="12157" y="7011"/>
                </a:lnTo>
                <a:lnTo>
                  <a:pt x="12148" y="7097"/>
                </a:lnTo>
                <a:lnTo>
                  <a:pt x="12139" y="7181"/>
                </a:lnTo>
                <a:lnTo>
                  <a:pt x="12127" y="7264"/>
                </a:lnTo>
                <a:lnTo>
                  <a:pt x="12115" y="7348"/>
                </a:lnTo>
                <a:lnTo>
                  <a:pt x="12101" y="7431"/>
                </a:lnTo>
                <a:lnTo>
                  <a:pt x="12086" y="7514"/>
                </a:lnTo>
                <a:lnTo>
                  <a:pt x="12070" y="7595"/>
                </a:lnTo>
                <a:lnTo>
                  <a:pt x="12053" y="7677"/>
                </a:lnTo>
                <a:lnTo>
                  <a:pt x="12034" y="7759"/>
                </a:lnTo>
                <a:lnTo>
                  <a:pt x="12015" y="7841"/>
                </a:lnTo>
                <a:lnTo>
                  <a:pt x="11994" y="7921"/>
                </a:lnTo>
                <a:lnTo>
                  <a:pt x="11971" y="8002"/>
                </a:lnTo>
                <a:lnTo>
                  <a:pt x="11949" y="8081"/>
                </a:lnTo>
                <a:lnTo>
                  <a:pt x="11924" y="8162"/>
                </a:lnTo>
                <a:lnTo>
                  <a:pt x="11899" y="8241"/>
                </a:lnTo>
                <a:lnTo>
                  <a:pt x="11872" y="8319"/>
                </a:lnTo>
                <a:lnTo>
                  <a:pt x="11845" y="8399"/>
                </a:lnTo>
                <a:lnTo>
                  <a:pt x="11815" y="8477"/>
                </a:lnTo>
                <a:lnTo>
                  <a:pt x="11784" y="8555"/>
                </a:lnTo>
                <a:lnTo>
                  <a:pt x="11753" y="8632"/>
                </a:lnTo>
                <a:lnTo>
                  <a:pt x="11720" y="8709"/>
                </a:lnTo>
                <a:lnTo>
                  <a:pt x="11687" y="8786"/>
                </a:lnTo>
                <a:lnTo>
                  <a:pt x="11652" y="8863"/>
                </a:lnTo>
                <a:lnTo>
                  <a:pt x="11616" y="8939"/>
                </a:lnTo>
                <a:lnTo>
                  <a:pt x="11578" y="9015"/>
                </a:lnTo>
                <a:lnTo>
                  <a:pt x="11539" y="9089"/>
                </a:lnTo>
                <a:lnTo>
                  <a:pt x="11500" y="9164"/>
                </a:lnTo>
                <a:lnTo>
                  <a:pt x="11460" y="9238"/>
                </a:lnTo>
                <a:lnTo>
                  <a:pt x="11418" y="9311"/>
                </a:lnTo>
                <a:lnTo>
                  <a:pt x="11377" y="9382"/>
                </a:lnTo>
                <a:lnTo>
                  <a:pt x="11334" y="9454"/>
                </a:lnTo>
                <a:lnTo>
                  <a:pt x="11290" y="9524"/>
                </a:lnTo>
                <a:lnTo>
                  <a:pt x="11245" y="9594"/>
                </a:lnTo>
                <a:lnTo>
                  <a:pt x="11199" y="9663"/>
                </a:lnTo>
                <a:lnTo>
                  <a:pt x="11153" y="9732"/>
                </a:lnTo>
                <a:lnTo>
                  <a:pt x="11105" y="9799"/>
                </a:lnTo>
                <a:lnTo>
                  <a:pt x="11057" y="9865"/>
                </a:lnTo>
                <a:lnTo>
                  <a:pt x="11007" y="9932"/>
                </a:lnTo>
                <a:lnTo>
                  <a:pt x="10957" y="9996"/>
                </a:lnTo>
                <a:lnTo>
                  <a:pt x="10906" y="10061"/>
                </a:lnTo>
                <a:lnTo>
                  <a:pt x="10854" y="10124"/>
                </a:lnTo>
                <a:lnTo>
                  <a:pt x="10801" y="10186"/>
                </a:lnTo>
                <a:lnTo>
                  <a:pt x="10748" y="10249"/>
                </a:lnTo>
                <a:lnTo>
                  <a:pt x="10692" y="10310"/>
                </a:lnTo>
                <a:lnTo>
                  <a:pt x="10637" y="10370"/>
                </a:lnTo>
                <a:lnTo>
                  <a:pt x="10581" y="10431"/>
                </a:lnTo>
                <a:lnTo>
                  <a:pt x="10523" y="10489"/>
                </a:lnTo>
                <a:lnTo>
                  <a:pt x="10465" y="10547"/>
                </a:lnTo>
                <a:lnTo>
                  <a:pt x="10405" y="10605"/>
                </a:lnTo>
                <a:lnTo>
                  <a:pt x="10345" y="10660"/>
                </a:lnTo>
                <a:lnTo>
                  <a:pt x="10284" y="10717"/>
                </a:lnTo>
                <a:lnTo>
                  <a:pt x="10222" y="10772"/>
                </a:lnTo>
                <a:lnTo>
                  <a:pt x="10159" y="10826"/>
                </a:lnTo>
                <a:lnTo>
                  <a:pt x="10095" y="10880"/>
                </a:lnTo>
                <a:lnTo>
                  <a:pt x="10031" y="10932"/>
                </a:lnTo>
                <a:lnTo>
                  <a:pt x="9965" y="10984"/>
                </a:lnTo>
                <a:lnTo>
                  <a:pt x="9898" y="11035"/>
                </a:lnTo>
                <a:lnTo>
                  <a:pt x="9803" y="11103"/>
                </a:lnTo>
                <a:lnTo>
                  <a:pt x="9706" y="11171"/>
                </a:lnTo>
                <a:lnTo>
                  <a:pt x="9609" y="11235"/>
                </a:lnTo>
                <a:lnTo>
                  <a:pt x="9512" y="11298"/>
                </a:lnTo>
                <a:lnTo>
                  <a:pt x="9412" y="11357"/>
                </a:lnTo>
                <a:lnTo>
                  <a:pt x="9313" y="11415"/>
                </a:lnTo>
                <a:lnTo>
                  <a:pt x="9213" y="11471"/>
                </a:lnTo>
                <a:lnTo>
                  <a:pt x="9113" y="11525"/>
                </a:lnTo>
                <a:lnTo>
                  <a:pt x="9011" y="11576"/>
                </a:lnTo>
                <a:lnTo>
                  <a:pt x="8909" y="11625"/>
                </a:lnTo>
                <a:lnTo>
                  <a:pt x="8806" y="11672"/>
                </a:lnTo>
                <a:lnTo>
                  <a:pt x="8702" y="11717"/>
                </a:lnTo>
                <a:lnTo>
                  <a:pt x="8597" y="11760"/>
                </a:lnTo>
                <a:lnTo>
                  <a:pt x="8493" y="11800"/>
                </a:lnTo>
                <a:lnTo>
                  <a:pt x="8387" y="11838"/>
                </a:lnTo>
                <a:lnTo>
                  <a:pt x="8280" y="11875"/>
                </a:lnTo>
                <a:lnTo>
                  <a:pt x="8173" y="11909"/>
                </a:lnTo>
                <a:lnTo>
                  <a:pt x="8064" y="11940"/>
                </a:lnTo>
                <a:lnTo>
                  <a:pt x="7955" y="11970"/>
                </a:lnTo>
                <a:lnTo>
                  <a:pt x="7846" y="11997"/>
                </a:lnTo>
                <a:lnTo>
                  <a:pt x="7736" y="12023"/>
                </a:lnTo>
                <a:lnTo>
                  <a:pt x="7625" y="12045"/>
                </a:lnTo>
                <a:lnTo>
                  <a:pt x="7513" y="12066"/>
                </a:lnTo>
                <a:lnTo>
                  <a:pt x="7401" y="12084"/>
                </a:lnTo>
                <a:lnTo>
                  <a:pt x="7287" y="12101"/>
                </a:lnTo>
                <a:lnTo>
                  <a:pt x="7173" y="12115"/>
                </a:lnTo>
                <a:lnTo>
                  <a:pt x="7058" y="12127"/>
                </a:lnTo>
                <a:lnTo>
                  <a:pt x="6944" y="12137"/>
                </a:lnTo>
                <a:lnTo>
                  <a:pt x="6827" y="12145"/>
                </a:lnTo>
                <a:lnTo>
                  <a:pt x="6710" y="12151"/>
                </a:lnTo>
                <a:lnTo>
                  <a:pt x="6593" y="12153"/>
                </a:lnTo>
                <a:lnTo>
                  <a:pt x="6474" y="12154"/>
                </a:lnTo>
                <a:lnTo>
                  <a:pt x="6405" y="12154"/>
                </a:lnTo>
                <a:lnTo>
                  <a:pt x="6336" y="12153"/>
                </a:lnTo>
                <a:lnTo>
                  <a:pt x="6266" y="12151"/>
                </a:lnTo>
                <a:lnTo>
                  <a:pt x="6197" y="12148"/>
                </a:lnTo>
                <a:lnTo>
                  <a:pt x="6128" y="12145"/>
                </a:lnTo>
                <a:lnTo>
                  <a:pt x="6060" y="12140"/>
                </a:lnTo>
                <a:lnTo>
                  <a:pt x="5991" y="12135"/>
                </a:lnTo>
                <a:lnTo>
                  <a:pt x="5924" y="12129"/>
                </a:lnTo>
                <a:lnTo>
                  <a:pt x="5856" y="12124"/>
                </a:lnTo>
                <a:lnTo>
                  <a:pt x="5788" y="12115"/>
                </a:lnTo>
                <a:lnTo>
                  <a:pt x="5721" y="12107"/>
                </a:lnTo>
                <a:lnTo>
                  <a:pt x="5655" y="12099"/>
                </a:lnTo>
                <a:lnTo>
                  <a:pt x="5588" y="12089"/>
                </a:lnTo>
                <a:lnTo>
                  <a:pt x="5522" y="12079"/>
                </a:lnTo>
                <a:lnTo>
                  <a:pt x="5456" y="12067"/>
                </a:lnTo>
                <a:lnTo>
                  <a:pt x="5390" y="12055"/>
                </a:lnTo>
                <a:lnTo>
                  <a:pt x="5324" y="12042"/>
                </a:lnTo>
                <a:lnTo>
                  <a:pt x="5259" y="12028"/>
                </a:lnTo>
                <a:lnTo>
                  <a:pt x="5195" y="12013"/>
                </a:lnTo>
                <a:lnTo>
                  <a:pt x="5130" y="11998"/>
                </a:lnTo>
                <a:lnTo>
                  <a:pt x="5066" y="11983"/>
                </a:lnTo>
                <a:lnTo>
                  <a:pt x="5002" y="11966"/>
                </a:lnTo>
                <a:lnTo>
                  <a:pt x="4938" y="11948"/>
                </a:lnTo>
                <a:lnTo>
                  <a:pt x="4874" y="11929"/>
                </a:lnTo>
                <a:lnTo>
                  <a:pt x="4811" y="11910"/>
                </a:lnTo>
                <a:lnTo>
                  <a:pt x="4747" y="11891"/>
                </a:lnTo>
                <a:lnTo>
                  <a:pt x="4686" y="11870"/>
                </a:lnTo>
                <a:lnTo>
                  <a:pt x="4623" y="11849"/>
                </a:lnTo>
                <a:lnTo>
                  <a:pt x="4560" y="11826"/>
                </a:lnTo>
                <a:lnTo>
                  <a:pt x="4498" y="11804"/>
                </a:lnTo>
                <a:lnTo>
                  <a:pt x="4437" y="11780"/>
                </a:lnTo>
                <a:lnTo>
                  <a:pt x="4375" y="11755"/>
                </a:lnTo>
                <a:lnTo>
                  <a:pt x="4315" y="11730"/>
                </a:lnTo>
                <a:lnTo>
                  <a:pt x="4253" y="11703"/>
                </a:lnTo>
                <a:lnTo>
                  <a:pt x="4193" y="11677"/>
                </a:lnTo>
                <a:lnTo>
                  <a:pt x="4132" y="11648"/>
                </a:lnTo>
                <a:lnTo>
                  <a:pt x="4073" y="11620"/>
                </a:lnTo>
                <a:lnTo>
                  <a:pt x="4013" y="11592"/>
                </a:lnTo>
                <a:lnTo>
                  <a:pt x="3953" y="11561"/>
                </a:lnTo>
                <a:lnTo>
                  <a:pt x="3894" y="11530"/>
                </a:lnTo>
                <a:lnTo>
                  <a:pt x="3835" y="11499"/>
                </a:lnTo>
                <a:lnTo>
                  <a:pt x="3777" y="11466"/>
                </a:lnTo>
                <a:lnTo>
                  <a:pt x="3719" y="11433"/>
                </a:lnTo>
                <a:lnTo>
                  <a:pt x="3661" y="11400"/>
                </a:lnTo>
                <a:lnTo>
                  <a:pt x="3603" y="11364"/>
                </a:lnTo>
                <a:lnTo>
                  <a:pt x="3545" y="11329"/>
                </a:lnTo>
                <a:lnTo>
                  <a:pt x="3488" y="11293"/>
                </a:lnTo>
                <a:lnTo>
                  <a:pt x="3431" y="11255"/>
                </a:lnTo>
                <a:lnTo>
                  <a:pt x="3374" y="11217"/>
                </a:lnTo>
                <a:lnTo>
                  <a:pt x="3317" y="11179"/>
                </a:lnTo>
                <a:lnTo>
                  <a:pt x="3261" y="11139"/>
                </a:lnTo>
                <a:lnTo>
                  <a:pt x="3206" y="11100"/>
                </a:lnTo>
                <a:lnTo>
                  <a:pt x="3150" y="11058"/>
                </a:lnTo>
                <a:lnTo>
                  <a:pt x="3094" y="11017"/>
                </a:lnTo>
                <a:lnTo>
                  <a:pt x="3039" y="10974"/>
                </a:lnTo>
                <a:lnTo>
                  <a:pt x="2984" y="10931"/>
                </a:lnTo>
                <a:lnTo>
                  <a:pt x="2930" y="10887"/>
                </a:lnTo>
                <a:lnTo>
                  <a:pt x="2875" y="10842"/>
                </a:lnTo>
                <a:lnTo>
                  <a:pt x="2822" y="10797"/>
                </a:lnTo>
                <a:lnTo>
                  <a:pt x="2767" y="10749"/>
                </a:lnTo>
                <a:lnTo>
                  <a:pt x="2714" y="10703"/>
                </a:lnTo>
                <a:lnTo>
                  <a:pt x="2661" y="10654"/>
                </a:lnTo>
                <a:lnTo>
                  <a:pt x="2609" y="10606"/>
                </a:lnTo>
                <a:lnTo>
                  <a:pt x="2555" y="10556"/>
                </a:lnTo>
                <a:lnTo>
                  <a:pt x="2503" y="10506"/>
                </a:lnTo>
                <a:lnTo>
                  <a:pt x="2452" y="10455"/>
                </a:lnTo>
                <a:lnTo>
                  <a:pt x="2401" y="10404"/>
                </a:lnTo>
                <a:lnTo>
                  <a:pt x="2352" y="10354"/>
                </a:lnTo>
                <a:lnTo>
                  <a:pt x="2303" y="10303"/>
                </a:lnTo>
                <a:lnTo>
                  <a:pt x="2254" y="10250"/>
                </a:lnTo>
                <a:lnTo>
                  <a:pt x="2207" y="10198"/>
                </a:lnTo>
                <a:lnTo>
                  <a:pt x="2161" y="10146"/>
                </a:lnTo>
                <a:lnTo>
                  <a:pt x="2115" y="10094"/>
                </a:lnTo>
                <a:lnTo>
                  <a:pt x="2070" y="10041"/>
                </a:lnTo>
                <a:lnTo>
                  <a:pt x="2026" y="9987"/>
                </a:lnTo>
                <a:lnTo>
                  <a:pt x="1982" y="9934"/>
                </a:lnTo>
                <a:lnTo>
                  <a:pt x="1939" y="9880"/>
                </a:lnTo>
                <a:lnTo>
                  <a:pt x="1898" y="9825"/>
                </a:lnTo>
                <a:lnTo>
                  <a:pt x="1856" y="9771"/>
                </a:lnTo>
                <a:lnTo>
                  <a:pt x="1816" y="9716"/>
                </a:lnTo>
                <a:lnTo>
                  <a:pt x="1776" y="9660"/>
                </a:lnTo>
                <a:lnTo>
                  <a:pt x="1738" y="9605"/>
                </a:lnTo>
                <a:lnTo>
                  <a:pt x="1700" y="9549"/>
                </a:lnTo>
                <a:lnTo>
                  <a:pt x="1662" y="9493"/>
                </a:lnTo>
                <a:lnTo>
                  <a:pt x="1625" y="9437"/>
                </a:lnTo>
                <a:lnTo>
                  <a:pt x="1590" y="9380"/>
                </a:lnTo>
                <a:lnTo>
                  <a:pt x="1556" y="9323"/>
                </a:lnTo>
                <a:lnTo>
                  <a:pt x="1521" y="9265"/>
                </a:lnTo>
                <a:lnTo>
                  <a:pt x="1488" y="9207"/>
                </a:lnTo>
                <a:lnTo>
                  <a:pt x="1455" y="9149"/>
                </a:lnTo>
                <a:lnTo>
                  <a:pt x="1423" y="9091"/>
                </a:lnTo>
                <a:lnTo>
                  <a:pt x="1392" y="9031"/>
                </a:lnTo>
                <a:lnTo>
                  <a:pt x="1362" y="8972"/>
                </a:lnTo>
                <a:lnTo>
                  <a:pt x="1333" y="8913"/>
                </a:lnTo>
                <a:lnTo>
                  <a:pt x="1304" y="8854"/>
                </a:lnTo>
                <a:lnTo>
                  <a:pt x="1276" y="8793"/>
                </a:lnTo>
                <a:lnTo>
                  <a:pt x="1249" y="8733"/>
                </a:lnTo>
                <a:lnTo>
                  <a:pt x="1223" y="8672"/>
                </a:lnTo>
                <a:lnTo>
                  <a:pt x="1197" y="8611"/>
                </a:lnTo>
                <a:lnTo>
                  <a:pt x="1172" y="8550"/>
                </a:lnTo>
                <a:lnTo>
                  <a:pt x="1148" y="8489"/>
                </a:lnTo>
                <a:lnTo>
                  <a:pt x="1124" y="8426"/>
                </a:lnTo>
                <a:lnTo>
                  <a:pt x="1103" y="8364"/>
                </a:lnTo>
                <a:lnTo>
                  <a:pt x="1080" y="8302"/>
                </a:lnTo>
                <a:lnTo>
                  <a:pt x="1060" y="8239"/>
                </a:lnTo>
                <a:lnTo>
                  <a:pt x="1040" y="8175"/>
                </a:lnTo>
                <a:lnTo>
                  <a:pt x="1020" y="8112"/>
                </a:lnTo>
                <a:lnTo>
                  <a:pt x="1002" y="8048"/>
                </a:lnTo>
                <a:lnTo>
                  <a:pt x="984" y="7983"/>
                </a:lnTo>
                <a:lnTo>
                  <a:pt x="967" y="7919"/>
                </a:lnTo>
                <a:lnTo>
                  <a:pt x="951" y="7854"/>
                </a:lnTo>
                <a:lnTo>
                  <a:pt x="936" y="7789"/>
                </a:lnTo>
                <a:lnTo>
                  <a:pt x="921" y="7723"/>
                </a:lnTo>
                <a:lnTo>
                  <a:pt x="907" y="7657"/>
                </a:lnTo>
                <a:lnTo>
                  <a:pt x="894" y="7592"/>
                </a:lnTo>
                <a:lnTo>
                  <a:pt x="881" y="7524"/>
                </a:lnTo>
                <a:lnTo>
                  <a:pt x="871" y="7458"/>
                </a:lnTo>
                <a:lnTo>
                  <a:pt x="859" y="7390"/>
                </a:lnTo>
                <a:lnTo>
                  <a:pt x="849" y="7323"/>
                </a:lnTo>
                <a:lnTo>
                  <a:pt x="840" y="7255"/>
                </a:lnTo>
                <a:lnTo>
                  <a:pt x="832" y="7188"/>
                </a:lnTo>
                <a:lnTo>
                  <a:pt x="825" y="7119"/>
                </a:lnTo>
                <a:lnTo>
                  <a:pt x="817" y="7050"/>
                </a:lnTo>
                <a:lnTo>
                  <a:pt x="812" y="6982"/>
                </a:lnTo>
                <a:lnTo>
                  <a:pt x="807" y="6912"/>
                </a:lnTo>
                <a:lnTo>
                  <a:pt x="802" y="6842"/>
                </a:lnTo>
                <a:lnTo>
                  <a:pt x="798" y="6772"/>
                </a:lnTo>
                <a:lnTo>
                  <a:pt x="795" y="6702"/>
                </a:lnTo>
                <a:lnTo>
                  <a:pt x="793" y="6596"/>
                </a:lnTo>
                <a:lnTo>
                  <a:pt x="793" y="6490"/>
                </a:lnTo>
                <a:lnTo>
                  <a:pt x="794" y="6386"/>
                </a:lnTo>
                <a:lnTo>
                  <a:pt x="796" y="6282"/>
                </a:lnTo>
                <a:lnTo>
                  <a:pt x="801" y="6178"/>
                </a:lnTo>
                <a:lnTo>
                  <a:pt x="807" y="6075"/>
                </a:lnTo>
                <a:lnTo>
                  <a:pt x="814" y="5974"/>
                </a:lnTo>
                <a:lnTo>
                  <a:pt x="823" y="5873"/>
                </a:lnTo>
                <a:lnTo>
                  <a:pt x="834" y="5772"/>
                </a:lnTo>
                <a:lnTo>
                  <a:pt x="847" y="5671"/>
                </a:lnTo>
                <a:lnTo>
                  <a:pt x="861" y="5573"/>
                </a:lnTo>
                <a:lnTo>
                  <a:pt x="878" y="5475"/>
                </a:lnTo>
                <a:lnTo>
                  <a:pt x="894" y="5376"/>
                </a:lnTo>
                <a:lnTo>
                  <a:pt x="915" y="5279"/>
                </a:lnTo>
                <a:lnTo>
                  <a:pt x="935" y="5183"/>
                </a:lnTo>
                <a:lnTo>
                  <a:pt x="957" y="5087"/>
                </a:lnTo>
                <a:lnTo>
                  <a:pt x="982" y="4993"/>
                </a:lnTo>
                <a:lnTo>
                  <a:pt x="1007" y="4898"/>
                </a:lnTo>
                <a:lnTo>
                  <a:pt x="1034" y="4804"/>
                </a:lnTo>
                <a:lnTo>
                  <a:pt x="1064" y="4712"/>
                </a:lnTo>
                <a:lnTo>
                  <a:pt x="1095" y="4619"/>
                </a:lnTo>
                <a:lnTo>
                  <a:pt x="1127" y="4528"/>
                </a:lnTo>
                <a:lnTo>
                  <a:pt x="1161" y="4437"/>
                </a:lnTo>
                <a:lnTo>
                  <a:pt x="1197" y="4347"/>
                </a:lnTo>
                <a:lnTo>
                  <a:pt x="1234" y="4258"/>
                </a:lnTo>
                <a:lnTo>
                  <a:pt x="1274" y="4169"/>
                </a:lnTo>
                <a:lnTo>
                  <a:pt x="1314" y="4081"/>
                </a:lnTo>
                <a:lnTo>
                  <a:pt x="1356" y="3994"/>
                </a:lnTo>
                <a:lnTo>
                  <a:pt x="1400" y="3907"/>
                </a:lnTo>
                <a:lnTo>
                  <a:pt x="1445" y="3821"/>
                </a:lnTo>
                <a:lnTo>
                  <a:pt x="1493" y="3736"/>
                </a:lnTo>
                <a:lnTo>
                  <a:pt x="1541" y="3651"/>
                </a:lnTo>
                <a:lnTo>
                  <a:pt x="1589" y="3573"/>
                </a:lnTo>
                <a:lnTo>
                  <a:pt x="1638" y="3496"/>
                </a:lnTo>
                <a:lnTo>
                  <a:pt x="1688" y="3419"/>
                </a:lnTo>
                <a:lnTo>
                  <a:pt x="1740" y="3343"/>
                </a:lnTo>
                <a:lnTo>
                  <a:pt x="1794" y="3269"/>
                </a:lnTo>
                <a:lnTo>
                  <a:pt x="1848" y="3194"/>
                </a:lnTo>
                <a:lnTo>
                  <a:pt x="1905" y="3121"/>
                </a:lnTo>
                <a:lnTo>
                  <a:pt x="1963" y="3047"/>
                </a:lnTo>
                <a:lnTo>
                  <a:pt x="2022" y="2974"/>
                </a:lnTo>
                <a:lnTo>
                  <a:pt x="2083" y="2901"/>
                </a:lnTo>
                <a:lnTo>
                  <a:pt x="2144" y="2830"/>
                </a:lnTo>
                <a:lnTo>
                  <a:pt x="2208" y="2759"/>
                </a:lnTo>
                <a:lnTo>
                  <a:pt x="2273" y="2689"/>
                </a:lnTo>
                <a:lnTo>
                  <a:pt x="2341" y="2619"/>
                </a:lnTo>
                <a:lnTo>
                  <a:pt x="2409" y="2551"/>
                </a:lnTo>
                <a:lnTo>
                  <a:pt x="2478" y="2483"/>
                </a:lnTo>
                <a:lnTo>
                  <a:pt x="2549" y="2416"/>
                </a:lnTo>
                <a:lnTo>
                  <a:pt x="2623" y="2348"/>
                </a:lnTo>
                <a:lnTo>
                  <a:pt x="2696" y="2282"/>
                </a:lnTo>
                <a:lnTo>
                  <a:pt x="2772" y="2215"/>
                </a:lnTo>
                <a:lnTo>
                  <a:pt x="2849" y="2152"/>
                </a:lnTo>
                <a:lnTo>
                  <a:pt x="2929" y="2086"/>
                </a:lnTo>
                <a:lnTo>
                  <a:pt x="3009" y="2022"/>
                </a:lnTo>
                <a:lnTo>
                  <a:pt x="3091" y="1960"/>
                </a:lnTo>
                <a:lnTo>
                  <a:pt x="3174" y="1897"/>
                </a:lnTo>
                <a:lnTo>
                  <a:pt x="3258" y="1835"/>
                </a:lnTo>
                <a:lnTo>
                  <a:pt x="3344" y="1774"/>
                </a:lnTo>
                <a:lnTo>
                  <a:pt x="3432" y="1713"/>
                </a:lnTo>
                <a:lnTo>
                  <a:pt x="3521" y="1653"/>
                </a:lnTo>
                <a:lnTo>
                  <a:pt x="3611" y="1593"/>
                </a:lnTo>
                <a:lnTo>
                  <a:pt x="3703" y="1534"/>
                </a:lnTo>
                <a:lnTo>
                  <a:pt x="3797" y="1476"/>
                </a:lnTo>
                <a:lnTo>
                  <a:pt x="3880" y="1438"/>
                </a:lnTo>
                <a:lnTo>
                  <a:pt x="3962" y="1402"/>
                </a:lnTo>
                <a:lnTo>
                  <a:pt x="4043" y="1366"/>
                </a:lnTo>
                <a:lnTo>
                  <a:pt x="4124" y="1332"/>
                </a:lnTo>
                <a:lnTo>
                  <a:pt x="4205" y="1298"/>
                </a:lnTo>
                <a:lnTo>
                  <a:pt x="4284" y="1266"/>
                </a:lnTo>
                <a:lnTo>
                  <a:pt x="4362" y="1236"/>
                </a:lnTo>
                <a:lnTo>
                  <a:pt x="4440" y="1206"/>
                </a:lnTo>
                <a:lnTo>
                  <a:pt x="4517" y="1178"/>
                </a:lnTo>
                <a:lnTo>
                  <a:pt x="4594" y="1150"/>
                </a:lnTo>
                <a:lnTo>
                  <a:pt x="4670" y="1123"/>
                </a:lnTo>
                <a:lnTo>
                  <a:pt x="4745" y="1098"/>
                </a:lnTo>
                <a:lnTo>
                  <a:pt x="4819" y="1075"/>
                </a:lnTo>
                <a:lnTo>
                  <a:pt x="4893" y="1052"/>
                </a:lnTo>
                <a:lnTo>
                  <a:pt x="4966" y="1031"/>
                </a:lnTo>
                <a:lnTo>
                  <a:pt x="5039" y="1011"/>
                </a:lnTo>
                <a:lnTo>
                  <a:pt x="5110" y="990"/>
                </a:lnTo>
                <a:lnTo>
                  <a:pt x="5181" y="973"/>
                </a:lnTo>
                <a:lnTo>
                  <a:pt x="5252" y="956"/>
                </a:lnTo>
                <a:lnTo>
                  <a:pt x="5321" y="941"/>
                </a:lnTo>
                <a:lnTo>
                  <a:pt x="5390" y="926"/>
                </a:lnTo>
                <a:lnTo>
                  <a:pt x="5458" y="912"/>
                </a:lnTo>
                <a:lnTo>
                  <a:pt x="5525" y="900"/>
                </a:lnTo>
                <a:lnTo>
                  <a:pt x="5592" y="890"/>
                </a:lnTo>
                <a:lnTo>
                  <a:pt x="5658" y="879"/>
                </a:lnTo>
                <a:lnTo>
                  <a:pt x="5723" y="871"/>
                </a:lnTo>
                <a:lnTo>
                  <a:pt x="5788" y="864"/>
                </a:lnTo>
                <a:lnTo>
                  <a:pt x="5852" y="858"/>
                </a:lnTo>
                <a:lnTo>
                  <a:pt x="5915" y="852"/>
                </a:lnTo>
                <a:lnTo>
                  <a:pt x="5978" y="848"/>
                </a:lnTo>
                <a:lnTo>
                  <a:pt x="6040" y="845"/>
                </a:lnTo>
                <a:lnTo>
                  <a:pt x="6101" y="844"/>
                </a:lnTo>
                <a:lnTo>
                  <a:pt x="6160" y="838"/>
                </a:lnTo>
                <a:lnTo>
                  <a:pt x="6220" y="833"/>
                </a:lnTo>
                <a:lnTo>
                  <a:pt x="6279" y="829"/>
                </a:lnTo>
                <a:lnTo>
                  <a:pt x="6339" y="826"/>
                </a:lnTo>
                <a:lnTo>
                  <a:pt x="6400" y="822"/>
                </a:lnTo>
                <a:lnTo>
                  <a:pt x="6460" y="820"/>
                </a:lnTo>
                <a:lnTo>
                  <a:pt x="6521" y="819"/>
                </a:lnTo>
                <a:lnTo>
                  <a:pt x="6582" y="819"/>
                </a:lnTo>
                <a:lnTo>
                  <a:pt x="6644" y="819"/>
                </a:lnTo>
                <a:lnTo>
                  <a:pt x="6705" y="820"/>
                </a:lnTo>
                <a:lnTo>
                  <a:pt x="6767" y="821"/>
                </a:lnTo>
                <a:lnTo>
                  <a:pt x="6830" y="823"/>
                </a:lnTo>
                <a:lnTo>
                  <a:pt x="6957" y="831"/>
                </a:lnTo>
                <a:lnTo>
                  <a:pt x="7083" y="840"/>
                </a:lnTo>
                <a:lnTo>
                  <a:pt x="7211" y="852"/>
                </a:lnTo>
                <a:lnTo>
                  <a:pt x="7342" y="868"/>
                </a:lnTo>
                <a:lnTo>
                  <a:pt x="7472" y="886"/>
                </a:lnTo>
                <a:lnTo>
                  <a:pt x="7605" y="908"/>
                </a:lnTo>
                <a:lnTo>
                  <a:pt x="7739" y="932"/>
                </a:lnTo>
                <a:lnTo>
                  <a:pt x="7874" y="960"/>
                </a:lnTo>
                <a:lnTo>
                  <a:pt x="8009" y="989"/>
                </a:lnTo>
                <a:lnTo>
                  <a:pt x="8146" y="1022"/>
                </a:lnTo>
                <a:lnTo>
                  <a:pt x="8270" y="1069"/>
                </a:lnTo>
                <a:lnTo>
                  <a:pt x="8391" y="1116"/>
                </a:lnTo>
                <a:lnTo>
                  <a:pt x="8511" y="1165"/>
                </a:lnTo>
                <a:lnTo>
                  <a:pt x="8628" y="1213"/>
                </a:lnTo>
                <a:lnTo>
                  <a:pt x="8743" y="1264"/>
                </a:lnTo>
                <a:lnTo>
                  <a:pt x="8856" y="1315"/>
                </a:lnTo>
                <a:lnTo>
                  <a:pt x="8967" y="1368"/>
                </a:lnTo>
                <a:lnTo>
                  <a:pt x="9075" y="1422"/>
                </a:lnTo>
                <a:lnTo>
                  <a:pt x="9181" y="1476"/>
                </a:lnTo>
                <a:lnTo>
                  <a:pt x="9286" y="1533"/>
                </a:lnTo>
                <a:lnTo>
                  <a:pt x="9388" y="1590"/>
                </a:lnTo>
                <a:lnTo>
                  <a:pt x="9488" y="1648"/>
                </a:lnTo>
                <a:lnTo>
                  <a:pt x="9585" y="1707"/>
                </a:lnTo>
                <a:lnTo>
                  <a:pt x="9681" y="1766"/>
                </a:lnTo>
                <a:lnTo>
                  <a:pt x="9775" y="1828"/>
                </a:lnTo>
                <a:lnTo>
                  <a:pt x="9866" y="1891"/>
                </a:lnTo>
                <a:lnTo>
                  <a:pt x="9955" y="1954"/>
                </a:lnTo>
                <a:lnTo>
                  <a:pt x="10043" y="2019"/>
                </a:lnTo>
                <a:lnTo>
                  <a:pt x="10127" y="2084"/>
                </a:lnTo>
                <a:lnTo>
                  <a:pt x="10210" y="2150"/>
                </a:lnTo>
                <a:lnTo>
                  <a:pt x="10290" y="2218"/>
                </a:lnTo>
                <a:lnTo>
                  <a:pt x="10369" y="2288"/>
                </a:lnTo>
                <a:lnTo>
                  <a:pt x="10446" y="2358"/>
                </a:lnTo>
                <a:lnTo>
                  <a:pt x="10519" y="2428"/>
                </a:lnTo>
                <a:lnTo>
                  <a:pt x="10591" y="2500"/>
                </a:lnTo>
                <a:lnTo>
                  <a:pt x="10661" y="2573"/>
                </a:lnTo>
                <a:lnTo>
                  <a:pt x="10729" y="2648"/>
                </a:lnTo>
                <a:lnTo>
                  <a:pt x="10794" y="2723"/>
                </a:lnTo>
                <a:lnTo>
                  <a:pt x="10858" y="2800"/>
                </a:lnTo>
                <a:lnTo>
                  <a:pt x="10918" y="2877"/>
                </a:lnTo>
                <a:lnTo>
                  <a:pt x="10977" y="2955"/>
                </a:lnTo>
                <a:lnTo>
                  <a:pt x="11034" y="3034"/>
                </a:lnTo>
                <a:lnTo>
                  <a:pt x="11091" y="3117"/>
                </a:lnTo>
                <a:lnTo>
                  <a:pt x="11147" y="3200"/>
                </a:lnTo>
                <a:lnTo>
                  <a:pt x="11201" y="3283"/>
                </a:lnTo>
                <a:lnTo>
                  <a:pt x="11254" y="3365"/>
                </a:lnTo>
                <a:lnTo>
                  <a:pt x="11306" y="3446"/>
                </a:lnTo>
                <a:lnTo>
                  <a:pt x="11354" y="3528"/>
                </a:lnTo>
                <a:lnTo>
                  <a:pt x="11403" y="3609"/>
                </a:lnTo>
                <a:lnTo>
                  <a:pt x="11449" y="3689"/>
                </a:lnTo>
                <a:lnTo>
                  <a:pt x="11494" y="3770"/>
                </a:lnTo>
                <a:lnTo>
                  <a:pt x="11538" y="3850"/>
                </a:lnTo>
                <a:lnTo>
                  <a:pt x="11581" y="3930"/>
                </a:lnTo>
                <a:lnTo>
                  <a:pt x="11621" y="4009"/>
                </a:lnTo>
                <a:lnTo>
                  <a:pt x="11660" y="4089"/>
                </a:lnTo>
                <a:lnTo>
                  <a:pt x="11698" y="4168"/>
                </a:lnTo>
                <a:lnTo>
                  <a:pt x="11735" y="4246"/>
                </a:lnTo>
                <a:lnTo>
                  <a:pt x="11769" y="4324"/>
                </a:lnTo>
                <a:lnTo>
                  <a:pt x="11802" y="4403"/>
                </a:lnTo>
                <a:lnTo>
                  <a:pt x="11834" y="4481"/>
                </a:lnTo>
                <a:lnTo>
                  <a:pt x="11864" y="4558"/>
                </a:lnTo>
                <a:lnTo>
                  <a:pt x="11893" y="4635"/>
                </a:lnTo>
                <a:lnTo>
                  <a:pt x="11921" y="4712"/>
                </a:lnTo>
                <a:lnTo>
                  <a:pt x="11945" y="4788"/>
                </a:lnTo>
                <a:lnTo>
                  <a:pt x="11970" y="4863"/>
                </a:lnTo>
                <a:lnTo>
                  <a:pt x="11993" y="4939"/>
                </a:lnTo>
                <a:lnTo>
                  <a:pt x="12014" y="5015"/>
                </a:lnTo>
                <a:lnTo>
                  <a:pt x="12034" y="5090"/>
                </a:lnTo>
                <a:lnTo>
                  <a:pt x="12052" y="5164"/>
                </a:lnTo>
                <a:lnTo>
                  <a:pt x="12070" y="5239"/>
                </a:lnTo>
                <a:lnTo>
                  <a:pt x="12085" y="5314"/>
                </a:lnTo>
                <a:lnTo>
                  <a:pt x="12098" y="5387"/>
                </a:lnTo>
                <a:lnTo>
                  <a:pt x="12111" y="5461"/>
                </a:lnTo>
                <a:lnTo>
                  <a:pt x="12122" y="5534"/>
                </a:lnTo>
                <a:close/>
                <a:moveTo>
                  <a:pt x="11894" y="8049"/>
                </a:moveTo>
                <a:lnTo>
                  <a:pt x="11894" y="8049"/>
                </a:lnTo>
                <a:lnTo>
                  <a:pt x="11921" y="7953"/>
                </a:lnTo>
                <a:lnTo>
                  <a:pt x="11944" y="7857"/>
                </a:lnTo>
                <a:lnTo>
                  <a:pt x="11967" y="7760"/>
                </a:lnTo>
                <a:lnTo>
                  <a:pt x="11987" y="7663"/>
                </a:lnTo>
                <a:lnTo>
                  <a:pt x="12006" y="7565"/>
                </a:lnTo>
                <a:lnTo>
                  <a:pt x="12024" y="7465"/>
                </a:lnTo>
                <a:lnTo>
                  <a:pt x="12039" y="7366"/>
                </a:lnTo>
                <a:lnTo>
                  <a:pt x="12053" y="7266"/>
                </a:lnTo>
                <a:lnTo>
                  <a:pt x="12065" y="7165"/>
                </a:lnTo>
                <a:lnTo>
                  <a:pt x="12076" y="7063"/>
                </a:lnTo>
                <a:lnTo>
                  <a:pt x="12085" y="6962"/>
                </a:lnTo>
                <a:lnTo>
                  <a:pt x="12092" y="6860"/>
                </a:lnTo>
                <a:lnTo>
                  <a:pt x="12098" y="6755"/>
                </a:lnTo>
                <a:lnTo>
                  <a:pt x="12102" y="6652"/>
                </a:lnTo>
                <a:lnTo>
                  <a:pt x="12105" y="6547"/>
                </a:lnTo>
                <a:lnTo>
                  <a:pt x="12105" y="6443"/>
                </a:lnTo>
                <a:lnTo>
                  <a:pt x="12105" y="6368"/>
                </a:lnTo>
                <a:lnTo>
                  <a:pt x="12104" y="6295"/>
                </a:lnTo>
                <a:lnTo>
                  <a:pt x="12102" y="6222"/>
                </a:lnTo>
                <a:lnTo>
                  <a:pt x="12099" y="6150"/>
                </a:lnTo>
                <a:lnTo>
                  <a:pt x="12096" y="6078"/>
                </a:lnTo>
                <a:lnTo>
                  <a:pt x="12091" y="6007"/>
                </a:lnTo>
                <a:lnTo>
                  <a:pt x="12086" y="5936"/>
                </a:lnTo>
                <a:lnTo>
                  <a:pt x="12080" y="5866"/>
                </a:lnTo>
                <a:lnTo>
                  <a:pt x="12073" y="5796"/>
                </a:lnTo>
                <a:lnTo>
                  <a:pt x="12066" y="5726"/>
                </a:lnTo>
                <a:lnTo>
                  <a:pt x="12058" y="5657"/>
                </a:lnTo>
                <a:lnTo>
                  <a:pt x="12048" y="5588"/>
                </a:lnTo>
                <a:lnTo>
                  <a:pt x="12039" y="5520"/>
                </a:lnTo>
                <a:lnTo>
                  <a:pt x="12028" y="5452"/>
                </a:lnTo>
                <a:lnTo>
                  <a:pt x="12016" y="5386"/>
                </a:lnTo>
                <a:lnTo>
                  <a:pt x="12005" y="5318"/>
                </a:lnTo>
                <a:lnTo>
                  <a:pt x="11992" y="5252"/>
                </a:lnTo>
                <a:lnTo>
                  <a:pt x="11977" y="5187"/>
                </a:lnTo>
                <a:lnTo>
                  <a:pt x="11962" y="5122"/>
                </a:lnTo>
                <a:lnTo>
                  <a:pt x="11947" y="5057"/>
                </a:lnTo>
                <a:lnTo>
                  <a:pt x="11931" y="4993"/>
                </a:lnTo>
                <a:lnTo>
                  <a:pt x="11913" y="4929"/>
                </a:lnTo>
                <a:lnTo>
                  <a:pt x="11896" y="4866"/>
                </a:lnTo>
                <a:lnTo>
                  <a:pt x="11878" y="4802"/>
                </a:lnTo>
                <a:lnTo>
                  <a:pt x="11858" y="4740"/>
                </a:lnTo>
                <a:lnTo>
                  <a:pt x="11838" y="4679"/>
                </a:lnTo>
                <a:lnTo>
                  <a:pt x="11816" y="4617"/>
                </a:lnTo>
                <a:lnTo>
                  <a:pt x="11795" y="4555"/>
                </a:lnTo>
                <a:lnTo>
                  <a:pt x="11772" y="4495"/>
                </a:lnTo>
                <a:lnTo>
                  <a:pt x="11749" y="4435"/>
                </a:lnTo>
                <a:lnTo>
                  <a:pt x="11725" y="4375"/>
                </a:lnTo>
                <a:lnTo>
                  <a:pt x="11700" y="4316"/>
                </a:lnTo>
                <a:lnTo>
                  <a:pt x="11661" y="4222"/>
                </a:lnTo>
                <a:lnTo>
                  <a:pt x="11620" y="4130"/>
                </a:lnTo>
                <a:lnTo>
                  <a:pt x="11577" y="4039"/>
                </a:lnTo>
                <a:lnTo>
                  <a:pt x="11533" y="3948"/>
                </a:lnTo>
                <a:lnTo>
                  <a:pt x="11487" y="3859"/>
                </a:lnTo>
                <a:lnTo>
                  <a:pt x="11441" y="3771"/>
                </a:lnTo>
                <a:lnTo>
                  <a:pt x="11391" y="3683"/>
                </a:lnTo>
                <a:lnTo>
                  <a:pt x="11341" y="3597"/>
                </a:lnTo>
                <a:lnTo>
                  <a:pt x="11289" y="3513"/>
                </a:lnTo>
                <a:lnTo>
                  <a:pt x="11236" y="3429"/>
                </a:lnTo>
                <a:lnTo>
                  <a:pt x="11180" y="3346"/>
                </a:lnTo>
                <a:lnTo>
                  <a:pt x="11123" y="3264"/>
                </a:lnTo>
                <a:lnTo>
                  <a:pt x="11065" y="3185"/>
                </a:lnTo>
                <a:lnTo>
                  <a:pt x="11005" y="3105"/>
                </a:lnTo>
                <a:lnTo>
                  <a:pt x="10943" y="3027"/>
                </a:lnTo>
                <a:lnTo>
                  <a:pt x="10880" y="2949"/>
                </a:lnTo>
                <a:lnTo>
                  <a:pt x="10815" y="2873"/>
                </a:lnTo>
                <a:lnTo>
                  <a:pt x="10749" y="2798"/>
                </a:lnTo>
                <a:lnTo>
                  <a:pt x="10681" y="2725"/>
                </a:lnTo>
                <a:lnTo>
                  <a:pt x="10613" y="2651"/>
                </a:lnTo>
                <a:lnTo>
                  <a:pt x="10542" y="2580"/>
                </a:lnTo>
                <a:lnTo>
                  <a:pt x="10468" y="2509"/>
                </a:lnTo>
                <a:lnTo>
                  <a:pt x="10395" y="2441"/>
                </a:lnTo>
                <a:lnTo>
                  <a:pt x="10319" y="2372"/>
                </a:lnTo>
                <a:lnTo>
                  <a:pt x="10241" y="2306"/>
                </a:lnTo>
                <a:lnTo>
                  <a:pt x="10162" y="2239"/>
                </a:lnTo>
                <a:lnTo>
                  <a:pt x="10082" y="2174"/>
                </a:lnTo>
                <a:lnTo>
                  <a:pt x="10000" y="2110"/>
                </a:lnTo>
                <a:lnTo>
                  <a:pt x="9916" y="2047"/>
                </a:lnTo>
                <a:lnTo>
                  <a:pt x="9831" y="1986"/>
                </a:lnTo>
                <a:lnTo>
                  <a:pt x="9744" y="1925"/>
                </a:lnTo>
                <a:lnTo>
                  <a:pt x="9655" y="1866"/>
                </a:lnTo>
                <a:lnTo>
                  <a:pt x="9565" y="1808"/>
                </a:lnTo>
                <a:lnTo>
                  <a:pt x="9476" y="1752"/>
                </a:lnTo>
                <a:lnTo>
                  <a:pt x="9385" y="1698"/>
                </a:lnTo>
                <a:lnTo>
                  <a:pt x="9295" y="1646"/>
                </a:lnTo>
                <a:lnTo>
                  <a:pt x="9204" y="1595"/>
                </a:lnTo>
                <a:lnTo>
                  <a:pt x="9113" y="1546"/>
                </a:lnTo>
                <a:lnTo>
                  <a:pt x="9020" y="1500"/>
                </a:lnTo>
                <a:lnTo>
                  <a:pt x="8928" y="1455"/>
                </a:lnTo>
                <a:lnTo>
                  <a:pt x="8836" y="1411"/>
                </a:lnTo>
                <a:lnTo>
                  <a:pt x="8742" y="1370"/>
                </a:lnTo>
                <a:lnTo>
                  <a:pt x="8648" y="1330"/>
                </a:lnTo>
                <a:lnTo>
                  <a:pt x="8555" y="1293"/>
                </a:lnTo>
                <a:lnTo>
                  <a:pt x="8460" y="1257"/>
                </a:lnTo>
                <a:lnTo>
                  <a:pt x="8365" y="1223"/>
                </a:lnTo>
                <a:lnTo>
                  <a:pt x="8270" y="1191"/>
                </a:lnTo>
                <a:lnTo>
                  <a:pt x="8174" y="1160"/>
                </a:lnTo>
                <a:lnTo>
                  <a:pt x="8079" y="1131"/>
                </a:lnTo>
                <a:lnTo>
                  <a:pt x="7983" y="1105"/>
                </a:lnTo>
                <a:lnTo>
                  <a:pt x="7885" y="1080"/>
                </a:lnTo>
                <a:lnTo>
                  <a:pt x="7788" y="1057"/>
                </a:lnTo>
                <a:lnTo>
                  <a:pt x="7690" y="1037"/>
                </a:lnTo>
                <a:lnTo>
                  <a:pt x="7592" y="1017"/>
                </a:lnTo>
                <a:lnTo>
                  <a:pt x="7493" y="1000"/>
                </a:lnTo>
                <a:lnTo>
                  <a:pt x="7395" y="983"/>
                </a:lnTo>
                <a:lnTo>
                  <a:pt x="7295" y="970"/>
                </a:lnTo>
                <a:lnTo>
                  <a:pt x="7196" y="958"/>
                </a:lnTo>
                <a:lnTo>
                  <a:pt x="7095" y="948"/>
                </a:lnTo>
                <a:lnTo>
                  <a:pt x="6995" y="940"/>
                </a:lnTo>
                <a:lnTo>
                  <a:pt x="6894" y="934"/>
                </a:lnTo>
                <a:lnTo>
                  <a:pt x="6792" y="929"/>
                </a:lnTo>
                <a:lnTo>
                  <a:pt x="6691" y="925"/>
                </a:lnTo>
                <a:lnTo>
                  <a:pt x="6588" y="925"/>
                </a:lnTo>
                <a:lnTo>
                  <a:pt x="6471" y="925"/>
                </a:lnTo>
                <a:lnTo>
                  <a:pt x="6355" y="929"/>
                </a:lnTo>
                <a:lnTo>
                  <a:pt x="6239" y="934"/>
                </a:lnTo>
                <a:lnTo>
                  <a:pt x="6124" y="941"/>
                </a:lnTo>
                <a:lnTo>
                  <a:pt x="6010" y="949"/>
                </a:lnTo>
                <a:lnTo>
                  <a:pt x="5897" y="960"/>
                </a:lnTo>
                <a:lnTo>
                  <a:pt x="5785" y="973"/>
                </a:lnTo>
                <a:lnTo>
                  <a:pt x="5674" y="987"/>
                </a:lnTo>
                <a:lnTo>
                  <a:pt x="5562" y="1003"/>
                </a:lnTo>
                <a:lnTo>
                  <a:pt x="5453" y="1021"/>
                </a:lnTo>
                <a:lnTo>
                  <a:pt x="5344" y="1041"/>
                </a:lnTo>
                <a:lnTo>
                  <a:pt x="5235" y="1064"/>
                </a:lnTo>
                <a:lnTo>
                  <a:pt x="5129" y="1089"/>
                </a:lnTo>
                <a:lnTo>
                  <a:pt x="5022" y="1115"/>
                </a:lnTo>
                <a:lnTo>
                  <a:pt x="4917" y="1142"/>
                </a:lnTo>
                <a:lnTo>
                  <a:pt x="4811" y="1173"/>
                </a:lnTo>
                <a:lnTo>
                  <a:pt x="4707" y="1205"/>
                </a:lnTo>
                <a:lnTo>
                  <a:pt x="4604" y="1238"/>
                </a:lnTo>
                <a:lnTo>
                  <a:pt x="4502" y="1274"/>
                </a:lnTo>
                <a:lnTo>
                  <a:pt x="4400" y="1312"/>
                </a:lnTo>
                <a:lnTo>
                  <a:pt x="4299" y="1352"/>
                </a:lnTo>
                <a:lnTo>
                  <a:pt x="4200" y="1393"/>
                </a:lnTo>
                <a:lnTo>
                  <a:pt x="4100" y="1436"/>
                </a:lnTo>
                <a:lnTo>
                  <a:pt x="4002" y="1482"/>
                </a:lnTo>
                <a:lnTo>
                  <a:pt x="3905" y="1530"/>
                </a:lnTo>
                <a:lnTo>
                  <a:pt x="3808" y="1578"/>
                </a:lnTo>
                <a:lnTo>
                  <a:pt x="3712" y="1630"/>
                </a:lnTo>
                <a:lnTo>
                  <a:pt x="3617" y="1682"/>
                </a:lnTo>
                <a:lnTo>
                  <a:pt x="3523" y="1738"/>
                </a:lnTo>
                <a:lnTo>
                  <a:pt x="3430" y="1795"/>
                </a:lnTo>
                <a:lnTo>
                  <a:pt x="3337" y="1854"/>
                </a:lnTo>
                <a:lnTo>
                  <a:pt x="3245" y="1915"/>
                </a:lnTo>
                <a:lnTo>
                  <a:pt x="3173" y="1964"/>
                </a:lnTo>
                <a:lnTo>
                  <a:pt x="3100" y="2015"/>
                </a:lnTo>
                <a:lnTo>
                  <a:pt x="3030" y="2067"/>
                </a:lnTo>
                <a:lnTo>
                  <a:pt x="2961" y="2120"/>
                </a:lnTo>
                <a:lnTo>
                  <a:pt x="2892" y="2172"/>
                </a:lnTo>
                <a:lnTo>
                  <a:pt x="2824" y="2225"/>
                </a:lnTo>
                <a:lnTo>
                  <a:pt x="2759" y="2279"/>
                </a:lnTo>
                <a:lnTo>
                  <a:pt x="2694" y="2334"/>
                </a:lnTo>
                <a:lnTo>
                  <a:pt x="2630" y="2390"/>
                </a:lnTo>
                <a:lnTo>
                  <a:pt x="2567" y="2447"/>
                </a:lnTo>
                <a:lnTo>
                  <a:pt x="2506" y="2503"/>
                </a:lnTo>
                <a:lnTo>
                  <a:pt x="2445" y="2560"/>
                </a:lnTo>
                <a:lnTo>
                  <a:pt x="2387" y="2618"/>
                </a:lnTo>
                <a:lnTo>
                  <a:pt x="2329" y="2678"/>
                </a:lnTo>
                <a:lnTo>
                  <a:pt x="2272" y="2737"/>
                </a:lnTo>
                <a:lnTo>
                  <a:pt x="2217" y="2797"/>
                </a:lnTo>
                <a:lnTo>
                  <a:pt x="2161" y="2859"/>
                </a:lnTo>
                <a:lnTo>
                  <a:pt x="2108" y="2920"/>
                </a:lnTo>
                <a:lnTo>
                  <a:pt x="2055" y="2982"/>
                </a:lnTo>
                <a:lnTo>
                  <a:pt x="2005" y="3045"/>
                </a:lnTo>
                <a:lnTo>
                  <a:pt x="1955" y="3109"/>
                </a:lnTo>
                <a:lnTo>
                  <a:pt x="1906" y="3173"/>
                </a:lnTo>
                <a:lnTo>
                  <a:pt x="1859" y="3238"/>
                </a:lnTo>
                <a:lnTo>
                  <a:pt x="1811" y="3304"/>
                </a:lnTo>
                <a:lnTo>
                  <a:pt x="1766" y="3371"/>
                </a:lnTo>
                <a:lnTo>
                  <a:pt x="1723" y="3437"/>
                </a:lnTo>
                <a:lnTo>
                  <a:pt x="1679" y="3506"/>
                </a:lnTo>
                <a:lnTo>
                  <a:pt x="1637" y="3573"/>
                </a:lnTo>
                <a:lnTo>
                  <a:pt x="1596" y="3643"/>
                </a:lnTo>
                <a:lnTo>
                  <a:pt x="1557" y="3713"/>
                </a:lnTo>
                <a:lnTo>
                  <a:pt x="1518" y="3783"/>
                </a:lnTo>
                <a:lnTo>
                  <a:pt x="1481" y="3854"/>
                </a:lnTo>
                <a:lnTo>
                  <a:pt x="1444" y="3926"/>
                </a:lnTo>
                <a:lnTo>
                  <a:pt x="1410" y="3999"/>
                </a:lnTo>
                <a:lnTo>
                  <a:pt x="1375" y="4072"/>
                </a:lnTo>
                <a:lnTo>
                  <a:pt x="1343" y="4145"/>
                </a:lnTo>
                <a:lnTo>
                  <a:pt x="1311" y="4220"/>
                </a:lnTo>
                <a:lnTo>
                  <a:pt x="1281" y="4296"/>
                </a:lnTo>
                <a:lnTo>
                  <a:pt x="1252" y="4372"/>
                </a:lnTo>
                <a:lnTo>
                  <a:pt x="1224" y="4448"/>
                </a:lnTo>
                <a:lnTo>
                  <a:pt x="1197" y="4526"/>
                </a:lnTo>
                <a:lnTo>
                  <a:pt x="1170" y="4603"/>
                </a:lnTo>
                <a:lnTo>
                  <a:pt x="1146" y="4682"/>
                </a:lnTo>
                <a:lnTo>
                  <a:pt x="1122" y="4762"/>
                </a:lnTo>
                <a:lnTo>
                  <a:pt x="1101" y="4841"/>
                </a:lnTo>
                <a:lnTo>
                  <a:pt x="1079" y="4921"/>
                </a:lnTo>
                <a:lnTo>
                  <a:pt x="1059" y="5003"/>
                </a:lnTo>
                <a:lnTo>
                  <a:pt x="1040" y="5085"/>
                </a:lnTo>
                <a:lnTo>
                  <a:pt x="1022" y="5168"/>
                </a:lnTo>
                <a:lnTo>
                  <a:pt x="1006" y="5252"/>
                </a:lnTo>
                <a:lnTo>
                  <a:pt x="989" y="5336"/>
                </a:lnTo>
                <a:lnTo>
                  <a:pt x="975" y="5420"/>
                </a:lnTo>
                <a:lnTo>
                  <a:pt x="962" y="5506"/>
                </a:lnTo>
                <a:lnTo>
                  <a:pt x="950" y="5592"/>
                </a:lnTo>
                <a:lnTo>
                  <a:pt x="939" y="5679"/>
                </a:lnTo>
                <a:lnTo>
                  <a:pt x="930" y="5766"/>
                </a:lnTo>
                <a:lnTo>
                  <a:pt x="921" y="5855"/>
                </a:lnTo>
                <a:lnTo>
                  <a:pt x="913" y="5944"/>
                </a:lnTo>
                <a:lnTo>
                  <a:pt x="907" y="6033"/>
                </a:lnTo>
                <a:lnTo>
                  <a:pt x="902" y="6123"/>
                </a:lnTo>
                <a:lnTo>
                  <a:pt x="898" y="6214"/>
                </a:lnTo>
                <a:lnTo>
                  <a:pt x="894" y="6305"/>
                </a:lnTo>
                <a:lnTo>
                  <a:pt x="893" y="6398"/>
                </a:lnTo>
                <a:lnTo>
                  <a:pt x="893" y="6491"/>
                </a:lnTo>
                <a:lnTo>
                  <a:pt x="893" y="6585"/>
                </a:lnTo>
                <a:lnTo>
                  <a:pt x="896" y="6677"/>
                </a:lnTo>
                <a:lnTo>
                  <a:pt x="899" y="6770"/>
                </a:lnTo>
                <a:lnTo>
                  <a:pt x="905" y="6862"/>
                </a:lnTo>
                <a:lnTo>
                  <a:pt x="912" y="6954"/>
                </a:lnTo>
                <a:lnTo>
                  <a:pt x="921" y="7046"/>
                </a:lnTo>
                <a:lnTo>
                  <a:pt x="931" y="7137"/>
                </a:lnTo>
                <a:lnTo>
                  <a:pt x="942" y="7228"/>
                </a:lnTo>
                <a:lnTo>
                  <a:pt x="956" y="7319"/>
                </a:lnTo>
                <a:lnTo>
                  <a:pt x="970" y="7409"/>
                </a:lnTo>
                <a:lnTo>
                  <a:pt x="987" y="7501"/>
                </a:lnTo>
                <a:lnTo>
                  <a:pt x="1005" y="7591"/>
                </a:lnTo>
                <a:lnTo>
                  <a:pt x="1024" y="7680"/>
                </a:lnTo>
                <a:lnTo>
                  <a:pt x="1045" y="7770"/>
                </a:lnTo>
                <a:lnTo>
                  <a:pt x="1067" y="7858"/>
                </a:lnTo>
                <a:lnTo>
                  <a:pt x="1091" y="7947"/>
                </a:lnTo>
                <a:lnTo>
                  <a:pt x="1117" y="8036"/>
                </a:lnTo>
                <a:lnTo>
                  <a:pt x="1144" y="8125"/>
                </a:lnTo>
                <a:lnTo>
                  <a:pt x="1173" y="8213"/>
                </a:lnTo>
                <a:lnTo>
                  <a:pt x="1204" y="8300"/>
                </a:lnTo>
                <a:lnTo>
                  <a:pt x="1236" y="8388"/>
                </a:lnTo>
                <a:lnTo>
                  <a:pt x="1269" y="8475"/>
                </a:lnTo>
                <a:lnTo>
                  <a:pt x="1303" y="8562"/>
                </a:lnTo>
                <a:lnTo>
                  <a:pt x="1340" y="8649"/>
                </a:lnTo>
                <a:lnTo>
                  <a:pt x="1378" y="8735"/>
                </a:lnTo>
                <a:lnTo>
                  <a:pt x="1418" y="8820"/>
                </a:lnTo>
                <a:lnTo>
                  <a:pt x="1458" y="8907"/>
                </a:lnTo>
                <a:lnTo>
                  <a:pt x="1501" y="8992"/>
                </a:lnTo>
                <a:lnTo>
                  <a:pt x="1546" y="9078"/>
                </a:lnTo>
                <a:lnTo>
                  <a:pt x="1591" y="9162"/>
                </a:lnTo>
                <a:lnTo>
                  <a:pt x="1638" y="9247"/>
                </a:lnTo>
                <a:lnTo>
                  <a:pt x="1688" y="9331"/>
                </a:lnTo>
                <a:lnTo>
                  <a:pt x="1736" y="9410"/>
                </a:lnTo>
                <a:lnTo>
                  <a:pt x="1783" y="9489"/>
                </a:lnTo>
                <a:lnTo>
                  <a:pt x="1833" y="9567"/>
                </a:lnTo>
                <a:lnTo>
                  <a:pt x="1882" y="9643"/>
                </a:lnTo>
                <a:lnTo>
                  <a:pt x="1935" y="9719"/>
                </a:lnTo>
                <a:lnTo>
                  <a:pt x="1987" y="9792"/>
                </a:lnTo>
                <a:lnTo>
                  <a:pt x="2040" y="9865"/>
                </a:lnTo>
                <a:lnTo>
                  <a:pt x="2095" y="9938"/>
                </a:lnTo>
                <a:lnTo>
                  <a:pt x="2150" y="10009"/>
                </a:lnTo>
                <a:lnTo>
                  <a:pt x="2207" y="10079"/>
                </a:lnTo>
                <a:lnTo>
                  <a:pt x="2264" y="10147"/>
                </a:lnTo>
                <a:lnTo>
                  <a:pt x="2323" y="10215"/>
                </a:lnTo>
                <a:lnTo>
                  <a:pt x="2382" y="10281"/>
                </a:lnTo>
                <a:lnTo>
                  <a:pt x="2443" y="10348"/>
                </a:lnTo>
                <a:lnTo>
                  <a:pt x="2506" y="10412"/>
                </a:lnTo>
                <a:lnTo>
                  <a:pt x="2568" y="10476"/>
                </a:lnTo>
                <a:lnTo>
                  <a:pt x="2632" y="10537"/>
                </a:lnTo>
                <a:lnTo>
                  <a:pt x="2696" y="10599"/>
                </a:lnTo>
                <a:lnTo>
                  <a:pt x="2763" y="10659"/>
                </a:lnTo>
                <a:lnTo>
                  <a:pt x="2830" y="10718"/>
                </a:lnTo>
                <a:lnTo>
                  <a:pt x="2898" y="10777"/>
                </a:lnTo>
                <a:lnTo>
                  <a:pt x="2968" y="10833"/>
                </a:lnTo>
                <a:lnTo>
                  <a:pt x="3038" y="10889"/>
                </a:lnTo>
                <a:lnTo>
                  <a:pt x="3109" y="10944"/>
                </a:lnTo>
                <a:lnTo>
                  <a:pt x="3181" y="10997"/>
                </a:lnTo>
                <a:lnTo>
                  <a:pt x="3254" y="11050"/>
                </a:lnTo>
                <a:lnTo>
                  <a:pt x="3329" y="11101"/>
                </a:lnTo>
                <a:lnTo>
                  <a:pt x="3404" y="11152"/>
                </a:lnTo>
                <a:lnTo>
                  <a:pt x="3481" y="11202"/>
                </a:lnTo>
                <a:lnTo>
                  <a:pt x="3558" y="11249"/>
                </a:lnTo>
                <a:lnTo>
                  <a:pt x="3637" y="11297"/>
                </a:lnTo>
                <a:lnTo>
                  <a:pt x="3716" y="11343"/>
                </a:lnTo>
                <a:lnTo>
                  <a:pt x="3797" y="11388"/>
                </a:lnTo>
                <a:lnTo>
                  <a:pt x="3878" y="11432"/>
                </a:lnTo>
                <a:lnTo>
                  <a:pt x="3958" y="11474"/>
                </a:lnTo>
                <a:lnTo>
                  <a:pt x="4040" y="11515"/>
                </a:lnTo>
                <a:lnTo>
                  <a:pt x="4122" y="11554"/>
                </a:lnTo>
                <a:lnTo>
                  <a:pt x="4205" y="11592"/>
                </a:lnTo>
                <a:lnTo>
                  <a:pt x="4287" y="11628"/>
                </a:lnTo>
                <a:lnTo>
                  <a:pt x="4370" y="11663"/>
                </a:lnTo>
                <a:lnTo>
                  <a:pt x="4454" y="11696"/>
                </a:lnTo>
                <a:lnTo>
                  <a:pt x="4537" y="11728"/>
                </a:lnTo>
                <a:lnTo>
                  <a:pt x="4623" y="11759"/>
                </a:lnTo>
                <a:lnTo>
                  <a:pt x="4707" y="11788"/>
                </a:lnTo>
                <a:lnTo>
                  <a:pt x="4792" y="11816"/>
                </a:lnTo>
                <a:lnTo>
                  <a:pt x="4879" y="11843"/>
                </a:lnTo>
                <a:lnTo>
                  <a:pt x="4964" y="11868"/>
                </a:lnTo>
                <a:lnTo>
                  <a:pt x="5050" y="11891"/>
                </a:lnTo>
                <a:lnTo>
                  <a:pt x="5138" y="11913"/>
                </a:lnTo>
                <a:lnTo>
                  <a:pt x="5225" y="11934"/>
                </a:lnTo>
                <a:lnTo>
                  <a:pt x="5312" y="11953"/>
                </a:lnTo>
                <a:lnTo>
                  <a:pt x="5401" y="11971"/>
                </a:lnTo>
                <a:lnTo>
                  <a:pt x="5490" y="11987"/>
                </a:lnTo>
                <a:lnTo>
                  <a:pt x="5579" y="12003"/>
                </a:lnTo>
                <a:lnTo>
                  <a:pt x="5668" y="12016"/>
                </a:lnTo>
                <a:lnTo>
                  <a:pt x="5758" y="12028"/>
                </a:lnTo>
                <a:lnTo>
                  <a:pt x="5848" y="12038"/>
                </a:lnTo>
                <a:lnTo>
                  <a:pt x="5939" y="12048"/>
                </a:lnTo>
                <a:lnTo>
                  <a:pt x="6029" y="12056"/>
                </a:lnTo>
                <a:lnTo>
                  <a:pt x="6121" y="12062"/>
                </a:lnTo>
                <a:lnTo>
                  <a:pt x="6213" y="12067"/>
                </a:lnTo>
                <a:lnTo>
                  <a:pt x="6305" y="12070"/>
                </a:lnTo>
                <a:lnTo>
                  <a:pt x="6397" y="12073"/>
                </a:lnTo>
                <a:lnTo>
                  <a:pt x="6491" y="12074"/>
                </a:lnTo>
                <a:lnTo>
                  <a:pt x="6606" y="12073"/>
                </a:lnTo>
                <a:lnTo>
                  <a:pt x="6721" y="12069"/>
                </a:lnTo>
                <a:lnTo>
                  <a:pt x="6835" y="12063"/>
                </a:lnTo>
                <a:lnTo>
                  <a:pt x="6948" y="12056"/>
                </a:lnTo>
                <a:lnTo>
                  <a:pt x="7061" y="12047"/>
                </a:lnTo>
                <a:lnTo>
                  <a:pt x="7173" y="12034"/>
                </a:lnTo>
                <a:lnTo>
                  <a:pt x="7285" y="12019"/>
                </a:lnTo>
                <a:lnTo>
                  <a:pt x="7395" y="12004"/>
                </a:lnTo>
                <a:lnTo>
                  <a:pt x="7506" y="11985"/>
                </a:lnTo>
                <a:lnTo>
                  <a:pt x="7615" y="11964"/>
                </a:lnTo>
                <a:lnTo>
                  <a:pt x="7724" y="11941"/>
                </a:lnTo>
                <a:lnTo>
                  <a:pt x="7832" y="11916"/>
                </a:lnTo>
                <a:lnTo>
                  <a:pt x="7940" y="11889"/>
                </a:lnTo>
                <a:lnTo>
                  <a:pt x="8048" y="11859"/>
                </a:lnTo>
                <a:lnTo>
                  <a:pt x="8154" y="11827"/>
                </a:lnTo>
                <a:lnTo>
                  <a:pt x="8260" y="11793"/>
                </a:lnTo>
                <a:lnTo>
                  <a:pt x="8365" y="11757"/>
                </a:lnTo>
                <a:lnTo>
                  <a:pt x="8469" y="11720"/>
                </a:lnTo>
                <a:lnTo>
                  <a:pt x="8574" y="11678"/>
                </a:lnTo>
                <a:lnTo>
                  <a:pt x="8677" y="11635"/>
                </a:lnTo>
                <a:lnTo>
                  <a:pt x="8779" y="11592"/>
                </a:lnTo>
                <a:lnTo>
                  <a:pt x="8882" y="11544"/>
                </a:lnTo>
                <a:lnTo>
                  <a:pt x="8982" y="11494"/>
                </a:lnTo>
                <a:lnTo>
                  <a:pt x="9083" y="11444"/>
                </a:lnTo>
                <a:lnTo>
                  <a:pt x="9184" y="11390"/>
                </a:lnTo>
                <a:lnTo>
                  <a:pt x="9283" y="11335"/>
                </a:lnTo>
                <a:lnTo>
                  <a:pt x="9382" y="11276"/>
                </a:lnTo>
                <a:lnTo>
                  <a:pt x="9480" y="11216"/>
                </a:lnTo>
                <a:lnTo>
                  <a:pt x="9577" y="11153"/>
                </a:lnTo>
                <a:lnTo>
                  <a:pt x="9674" y="11089"/>
                </a:lnTo>
                <a:lnTo>
                  <a:pt x="9770" y="11023"/>
                </a:lnTo>
                <a:lnTo>
                  <a:pt x="9866" y="10954"/>
                </a:lnTo>
                <a:lnTo>
                  <a:pt x="9961" y="10883"/>
                </a:lnTo>
                <a:lnTo>
                  <a:pt x="10053" y="10811"/>
                </a:lnTo>
                <a:lnTo>
                  <a:pt x="10143" y="10737"/>
                </a:lnTo>
                <a:lnTo>
                  <a:pt x="10231" y="10664"/>
                </a:lnTo>
                <a:lnTo>
                  <a:pt x="10318" y="10588"/>
                </a:lnTo>
                <a:lnTo>
                  <a:pt x="10402" y="10510"/>
                </a:lnTo>
                <a:lnTo>
                  <a:pt x="10485" y="10432"/>
                </a:lnTo>
                <a:lnTo>
                  <a:pt x="10565" y="10352"/>
                </a:lnTo>
                <a:lnTo>
                  <a:pt x="10643" y="10272"/>
                </a:lnTo>
                <a:lnTo>
                  <a:pt x="10719" y="10189"/>
                </a:lnTo>
                <a:lnTo>
                  <a:pt x="10794" y="10106"/>
                </a:lnTo>
                <a:lnTo>
                  <a:pt x="10866" y="10021"/>
                </a:lnTo>
                <a:lnTo>
                  <a:pt x="10937" y="9934"/>
                </a:lnTo>
                <a:lnTo>
                  <a:pt x="11005" y="9846"/>
                </a:lnTo>
                <a:lnTo>
                  <a:pt x="11071" y="9758"/>
                </a:lnTo>
                <a:lnTo>
                  <a:pt x="11136" y="9668"/>
                </a:lnTo>
                <a:lnTo>
                  <a:pt x="11198" y="9576"/>
                </a:lnTo>
                <a:lnTo>
                  <a:pt x="11258" y="9484"/>
                </a:lnTo>
                <a:lnTo>
                  <a:pt x="11318" y="9389"/>
                </a:lnTo>
                <a:lnTo>
                  <a:pt x="11373" y="9294"/>
                </a:lnTo>
                <a:lnTo>
                  <a:pt x="11428" y="9197"/>
                </a:lnTo>
                <a:lnTo>
                  <a:pt x="11480" y="9100"/>
                </a:lnTo>
                <a:lnTo>
                  <a:pt x="11531" y="9001"/>
                </a:lnTo>
                <a:lnTo>
                  <a:pt x="11579" y="8900"/>
                </a:lnTo>
                <a:lnTo>
                  <a:pt x="11626" y="8798"/>
                </a:lnTo>
                <a:lnTo>
                  <a:pt x="11671" y="8695"/>
                </a:lnTo>
                <a:lnTo>
                  <a:pt x="11712" y="8591"/>
                </a:lnTo>
                <a:lnTo>
                  <a:pt x="11752" y="8485"/>
                </a:lnTo>
                <a:lnTo>
                  <a:pt x="11791" y="8377"/>
                </a:lnTo>
                <a:lnTo>
                  <a:pt x="11828" y="8270"/>
                </a:lnTo>
                <a:lnTo>
                  <a:pt x="11862" y="8159"/>
                </a:lnTo>
                <a:lnTo>
                  <a:pt x="11894" y="8049"/>
                </a:lnTo>
                <a:close/>
                <a:moveTo>
                  <a:pt x="11489" y="7725"/>
                </a:moveTo>
                <a:lnTo>
                  <a:pt x="11489" y="7725"/>
                </a:lnTo>
                <a:lnTo>
                  <a:pt x="11485" y="7774"/>
                </a:lnTo>
                <a:lnTo>
                  <a:pt x="11477" y="7824"/>
                </a:lnTo>
                <a:lnTo>
                  <a:pt x="11469" y="7874"/>
                </a:lnTo>
                <a:lnTo>
                  <a:pt x="11460" y="7921"/>
                </a:lnTo>
                <a:lnTo>
                  <a:pt x="11448" y="7970"/>
                </a:lnTo>
                <a:lnTo>
                  <a:pt x="11435" y="8016"/>
                </a:lnTo>
                <a:lnTo>
                  <a:pt x="11421" y="8062"/>
                </a:lnTo>
                <a:lnTo>
                  <a:pt x="11404" y="8107"/>
                </a:lnTo>
                <a:lnTo>
                  <a:pt x="11386" y="8152"/>
                </a:lnTo>
                <a:lnTo>
                  <a:pt x="11366" y="8197"/>
                </a:lnTo>
                <a:lnTo>
                  <a:pt x="11345" y="8240"/>
                </a:lnTo>
                <a:lnTo>
                  <a:pt x="11322" y="8283"/>
                </a:lnTo>
                <a:lnTo>
                  <a:pt x="11297" y="8325"/>
                </a:lnTo>
                <a:lnTo>
                  <a:pt x="11270" y="8366"/>
                </a:lnTo>
                <a:lnTo>
                  <a:pt x="11243" y="8407"/>
                </a:lnTo>
                <a:lnTo>
                  <a:pt x="11213" y="8446"/>
                </a:lnTo>
                <a:lnTo>
                  <a:pt x="11181" y="8486"/>
                </a:lnTo>
                <a:lnTo>
                  <a:pt x="11149" y="8524"/>
                </a:lnTo>
                <a:lnTo>
                  <a:pt x="11115" y="8562"/>
                </a:lnTo>
                <a:lnTo>
                  <a:pt x="11078" y="8599"/>
                </a:lnTo>
                <a:lnTo>
                  <a:pt x="11040" y="8636"/>
                </a:lnTo>
                <a:lnTo>
                  <a:pt x="11001" y="8671"/>
                </a:lnTo>
                <a:lnTo>
                  <a:pt x="10960" y="8707"/>
                </a:lnTo>
                <a:lnTo>
                  <a:pt x="10917" y="8741"/>
                </a:lnTo>
                <a:lnTo>
                  <a:pt x="10872" y="8774"/>
                </a:lnTo>
                <a:lnTo>
                  <a:pt x="10826" y="8807"/>
                </a:lnTo>
                <a:lnTo>
                  <a:pt x="10778" y="8839"/>
                </a:lnTo>
                <a:lnTo>
                  <a:pt x="10729" y="8871"/>
                </a:lnTo>
                <a:lnTo>
                  <a:pt x="10678" y="8902"/>
                </a:lnTo>
                <a:lnTo>
                  <a:pt x="10626" y="8932"/>
                </a:lnTo>
                <a:lnTo>
                  <a:pt x="10571" y="8961"/>
                </a:lnTo>
                <a:lnTo>
                  <a:pt x="10515" y="8990"/>
                </a:lnTo>
                <a:lnTo>
                  <a:pt x="10012" y="9169"/>
                </a:lnTo>
                <a:lnTo>
                  <a:pt x="9915" y="9176"/>
                </a:lnTo>
                <a:lnTo>
                  <a:pt x="9818" y="9181"/>
                </a:lnTo>
                <a:lnTo>
                  <a:pt x="9721" y="9184"/>
                </a:lnTo>
                <a:lnTo>
                  <a:pt x="9623" y="9185"/>
                </a:lnTo>
                <a:lnTo>
                  <a:pt x="9535" y="9184"/>
                </a:lnTo>
                <a:lnTo>
                  <a:pt x="9448" y="9182"/>
                </a:lnTo>
                <a:lnTo>
                  <a:pt x="9363" y="9177"/>
                </a:lnTo>
                <a:lnTo>
                  <a:pt x="9280" y="9170"/>
                </a:lnTo>
                <a:lnTo>
                  <a:pt x="9198" y="9162"/>
                </a:lnTo>
                <a:lnTo>
                  <a:pt x="9119" y="9152"/>
                </a:lnTo>
                <a:lnTo>
                  <a:pt x="9040" y="9140"/>
                </a:lnTo>
                <a:lnTo>
                  <a:pt x="8963" y="9126"/>
                </a:lnTo>
                <a:lnTo>
                  <a:pt x="8889" y="9111"/>
                </a:lnTo>
                <a:lnTo>
                  <a:pt x="8815" y="9093"/>
                </a:lnTo>
                <a:lnTo>
                  <a:pt x="8744" y="9074"/>
                </a:lnTo>
                <a:lnTo>
                  <a:pt x="8674" y="9053"/>
                </a:lnTo>
                <a:lnTo>
                  <a:pt x="8607" y="9030"/>
                </a:lnTo>
                <a:lnTo>
                  <a:pt x="8541" y="9005"/>
                </a:lnTo>
                <a:lnTo>
                  <a:pt x="8477" y="8978"/>
                </a:lnTo>
                <a:lnTo>
                  <a:pt x="8414" y="8950"/>
                </a:lnTo>
                <a:lnTo>
                  <a:pt x="8352" y="8919"/>
                </a:lnTo>
                <a:lnTo>
                  <a:pt x="8293" y="8887"/>
                </a:lnTo>
                <a:lnTo>
                  <a:pt x="8236" y="8854"/>
                </a:lnTo>
                <a:lnTo>
                  <a:pt x="8180" y="8817"/>
                </a:lnTo>
                <a:lnTo>
                  <a:pt x="8126" y="8780"/>
                </a:lnTo>
                <a:lnTo>
                  <a:pt x="8074" y="8740"/>
                </a:lnTo>
                <a:lnTo>
                  <a:pt x="8023" y="8698"/>
                </a:lnTo>
                <a:lnTo>
                  <a:pt x="7973" y="8656"/>
                </a:lnTo>
                <a:lnTo>
                  <a:pt x="7926" y="8611"/>
                </a:lnTo>
                <a:lnTo>
                  <a:pt x="7881" y="8563"/>
                </a:lnTo>
                <a:lnTo>
                  <a:pt x="7837" y="8515"/>
                </a:lnTo>
                <a:lnTo>
                  <a:pt x="7794" y="8464"/>
                </a:lnTo>
                <a:lnTo>
                  <a:pt x="7754" y="8412"/>
                </a:lnTo>
                <a:lnTo>
                  <a:pt x="7716" y="8357"/>
                </a:lnTo>
                <a:lnTo>
                  <a:pt x="7678" y="8302"/>
                </a:lnTo>
                <a:lnTo>
                  <a:pt x="7643" y="8244"/>
                </a:lnTo>
                <a:lnTo>
                  <a:pt x="7621" y="8221"/>
                </a:lnTo>
                <a:lnTo>
                  <a:pt x="7601" y="8198"/>
                </a:lnTo>
                <a:lnTo>
                  <a:pt x="7582" y="8176"/>
                </a:lnTo>
                <a:lnTo>
                  <a:pt x="7564" y="8153"/>
                </a:lnTo>
                <a:lnTo>
                  <a:pt x="7549" y="8131"/>
                </a:lnTo>
                <a:lnTo>
                  <a:pt x="7535" y="8107"/>
                </a:lnTo>
                <a:lnTo>
                  <a:pt x="7521" y="8085"/>
                </a:lnTo>
                <a:lnTo>
                  <a:pt x="7509" y="8061"/>
                </a:lnTo>
                <a:lnTo>
                  <a:pt x="7499" y="8037"/>
                </a:lnTo>
                <a:lnTo>
                  <a:pt x="7490" y="8014"/>
                </a:lnTo>
                <a:lnTo>
                  <a:pt x="7481" y="7991"/>
                </a:lnTo>
                <a:lnTo>
                  <a:pt x="7475" y="7966"/>
                </a:lnTo>
                <a:lnTo>
                  <a:pt x="7471" y="7943"/>
                </a:lnTo>
                <a:lnTo>
                  <a:pt x="7467" y="7919"/>
                </a:lnTo>
                <a:lnTo>
                  <a:pt x="7465" y="7895"/>
                </a:lnTo>
                <a:lnTo>
                  <a:pt x="7465" y="7870"/>
                </a:lnTo>
                <a:lnTo>
                  <a:pt x="7465" y="7848"/>
                </a:lnTo>
                <a:lnTo>
                  <a:pt x="7467" y="7824"/>
                </a:lnTo>
                <a:lnTo>
                  <a:pt x="7471" y="7799"/>
                </a:lnTo>
                <a:lnTo>
                  <a:pt x="7474" y="7773"/>
                </a:lnTo>
                <a:lnTo>
                  <a:pt x="7480" y="7746"/>
                </a:lnTo>
                <a:lnTo>
                  <a:pt x="7487" y="7717"/>
                </a:lnTo>
                <a:lnTo>
                  <a:pt x="7496" y="7688"/>
                </a:lnTo>
                <a:lnTo>
                  <a:pt x="7505" y="7657"/>
                </a:lnTo>
                <a:lnTo>
                  <a:pt x="7516" y="7626"/>
                </a:lnTo>
                <a:lnTo>
                  <a:pt x="7528" y="7593"/>
                </a:lnTo>
                <a:lnTo>
                  <a:pt x="7541" y="7560"/>
                </a:lnTo>
                <a:lnTo>
                  <a:pt x="7556" y="7526"/>
                </a:lnTo>
                <a:lnTo>
                  <a:pt x="7571" y="7489"/>
                </a:lnTo>
                <a:lnTo>
                  <a:pt x="7589" y="7452"/>
                </a:lnTo>
                <a:lnTo>
                  <a:pt x="7627" y="7375"/>
                </a:lnTo>
                <a:lnTo>
                  <a:pt x="7665" y="7299"/>
                </a:lnTo>
                <a:lnTo>
                  <a:pt x="7699" y="7228"/>
                </a:lnTo>
                <a:lnTo>
                  <a:pt x="7728" y="7162"/>
                </a:lnTo>
                <a:lnTo>
                  <a:pt x="7753" y="7101"/>
                </a:lnTo>
                <a:lnTo>
                  <a:pt x="7773" y="7047"/>
                </a:lnTo>
                <a:lnTo>
                  <a:pt x="7788" y="6997"/>
                </a:lnTo>
                <a:lnTo>
                  <a:pt x="7794" y="6973"/>
                </a:lnTo>
                <a:lnTo>
                  <a:pt x="7799" y="6952"/>
                </a:lnTo>
                <a:lnTo>
                  <a:pt x="7802" y="6932"/>
                </a:lnTo>
                <a:lnTo>
                  <a:pt x="7806" y="6913"/>
                </a:lnTo>
                <a:lnTo>
                  <a:pt x="7863" y="6747"/>
                </a:lnTo>
                <a:lnTo>
                  <a:pt x="7940" y="6532"/>
                </a:lnTo>
                <a:lnTo>
                  <a:pt x="8036" y="6269"/>
                </a:lnTo>
                <a:lnTo>
                  <a:pt x="8150" y="5956"/>
                </a:lnTo>
                <a:lnTo>
                  <a:pt x="8283" y="5594"/>
                </a:lnTo>
                <a:lnTo>
                  <a:pt x="8435" y="5184"/>
                </a:lnTo>
                <a:lnTo>
                  <a:pt x="8795" y="4219"/>
                </a:lnTo>
                <a:lnTo>
                  <a:pt x="8454" y="4244"/>
                </a:lnTo>
                <a:lnTo>
                  <a:pt x="7400" y="4316"/>
                </a:lnTo>
                <a:lnTo>
                  <a:pt x="7376" y="4379"/>
                </a:lnTo>
                <a:lnTo>
                  <a:pt x="7352" y="4443"/>
                </a:lnTo>
                <a:lnTo>
                  <a:pt x="7330" y="4506"/>
                </a:lnTo>
                <a:lnTo>
                  <a:pt x="7308" y="4570"/>
                </a:lnTo>
                <a:lnTo>
                  <a:pt x="7287" y="4634"/>
                </a:lnTo>
                <a:lnTo>
                  <a:pt x="7267" y="4698"/>
                </a:lnTo>
                <a:lnTo>
                  <a:pt x="7248" y="4762"/>
                </a:lnTo>
                <a:lnTo>
                  <a:pt x="7229" y="4825"/>
                </a:lnTo>
                <a:lnTo>
                  <a:pt x="7211" y="4891"/>
                </a:lnTo>
                <a:lnTo>
                  <a:pt x="7195" y="4955"/>
                </a:lnTo>
                <a:lnTo>
                  <a:pt x="7178" y="5020"/>
                </a:lnTo>
                <a:lnTo>
                  <a:pt x="7163" y="5085"/>
                </a:lnTo>
                <a:lnTo>
                  <a:pt x="7147" y="5150"/>
                </a:lnTo>
                <a:lnTo>
                  <a:pt x="7133" y="5215"/>
                </a:lnTo>
                <a:lnTo>
                  <a:pt x="7120" y="5282"/>
                </a:lnTo>
                <a:lnTo>
                  <a:pt x="7108" y="5347"/>
                </a:lnTo>
                <a:lnTo>
                  <a:pt x="7096" y="5413"/>
                </a:lnTo>
                <a:lnTo>
                  <a:pt x="7085" y="5479"/>
                </a:lnTo>
                <a:lnTo>
                  <a:pt x="7075" y="5546"/>
                </a:lnTo>
                <a:lnTo>
                  <a:pt x="7066" y="5612"/>
                </a:lnTo>
                <a:lnTo>
                  <a:pt x="7056" y="5679"/>
                </a:lnTo>
                <a:lnTo>
                  <a:pt x="7048" y="5746"/>
                </a:lnTo>
                <a:lnTo>
                  <a:pt x="7041" y="5814"/>
                </a:lnTo>
                <a:lnTo>
                  <a:pt x="7035" y="5880"/>
                </a:lnTo>
                <a:lnTo>
                  <a:pt x="7029" y="5947"/>
                </a:lnTo>
                <a:lnTo>
                  <a:pt x="7024" y="6016"/>
                </a:lnTo>
                <a:lnTo>
                  <a:pt x="7019" y="6084"/>
                </a:lnTo>
                <a:lnTo>
                  <a:pt x="7016" y="6151"/>
                </a:lnTo>
                <a:lnTo>
                  <a:pt x="7013" y="6220"/>
                </a:lnTo>
                <a:lnTo>
                  <a:pt x="7012" y="6289"/>
                </a:lnTo>
                <a:lnTo>
                  <a:pt x="7011" y="6357"/>
                </a:lnTo>
                <a:lnTo>
                  <a:pt x="7010" y="6426"/>
                </a:lnTo>
                <a:lnTo>
                  <a:pt x="7011" y="6520"/>
                </a:lnTo>
                <a:lnTo>
                  <a:pt x="7012" y="6613"/>
                </a:lnTo>
                <a:lnTo>
                  <a:pt x="7016" y="6707"/>
                </a:lnTo>
                <a:lnTo>
                  <a:pt x="7021" y="6799"/>
                </a:lnTo>
                <a:lnTo>
                  <a:pt x="7026" y="6891"/>
                </a:lnTo>
                <a:lnTo>
                  <a:pt x="7034" y="6983"/>
                </a:lnTo>
                <a:lnTo>
                  <a:pt x="7042" y="7073"/>
                </a:lnTo>
                <a:lnTo>
                  <a:pt x="7051" y="7163"/>
                </a:lnTo>
                <a:lnTo>
                  <a:pt x="7062" y="7253"/>
                </a:lnTo>
                <a:lnTo>
                  <a:pt x="7074" y="7342"/>
                </a:lnTo>
                <a:lnTo>
                  <a:pt x="7087" y="7431"/>
                </a:lnTo>
                <a:lnTo>
                  <a:pt x="7101" y="7520"/>
                </a:lnTo>
                <a:lnTo>
                  <a:pt x="7118" y="7607"/>
                </a:lnTo>
                <a:lnTo>
                  <a:pt x="7134" y="7694"/>
                </a:lnTo>
                <a:lnTo>
                  <a:pt x="7153" y="7780"/>
                </a:lnTo>
                <a:lnTo>
                  <a:pt x="7172" y="7867"/>
                </a:lnTo>
                <a:lnTo>
                  <a:pt x="7194" y="7952"/>
                </a:lnTo>
                <a:lnTo>
                  <a:pt x="7216" y="8036"/>
                </a:lnTo>
                <a:lnTo>
                  <a:pt x="7239" y="8121"/>
                </a:lnTo>
                <a:lnTo>
                  <a:pt x="7263" y="8204"/>
                </a:lnTo>
                <a:lnTo>
                  <a:pt x="7289" y="8289"/>
                </a:lnTo>
                <a:lnTo>
                  <a:pt x="7317" y="8371"/>
                </a:lnTo>
                <a:lnTo>
                  <a:pt x="7345" y="8453"/>
                </a:lnTo>
                <a:lnTo>
                  <a:pt x="7375" y="8535"/>
                </a:lnTo>
                <a:lnTo>
                  <a:pt x="7407" y="8616"/>
                </a:lnTo>
                <a:lnTo>
                  <a:pt x="7439" y="8696"/>
                </a:lnTo>
                <a:lnTo>
                  <a:pt x="7472" y="8777"/>
                </a:lnTo>
                <a:lnTo>
                  <a:pt x="7507" y="8856"/>
                </a:lnTo>
                <a:lnTo>
                  <a:pt x="7543" y="8935"/>
                </a:lnTo>
                <a:lnTo>
                  <a:pt x="7581" y="9014"/>
                </a:lnTo>
                <a:lnTo>
                  <a:pt x="7619" y="9092"/>
                </a:lnTo>
                <a:lnTo>
                  <a:pt x="7659" y="9169"/>
                </a:lnTo>
                <a:lnTo>
                  <a:pt x="7744" y="9203"/>
                </a:lnTo>
                <a:lnTo>
                  <a:pt x="7826" y="9239"/>
                </a:lnTo>
                <a:lnTo>
                  <a:pt x="7906" y="9275"/>
                </a:lnTo>
                <a:lnTo>
                  <a:pt x="7983" y="9313"/>
                </a:lnTo>
                <a:lnTo>
                  <a:pt x="8057" y="9352"/>
                </a:lnTo>
                <a:lnTo>
                  <a:pt x="8129" y="9393"/>
                </a:lnTo>
                <a:lnTo>
                  <a:pt x="8198" y="9434"/>
                </a:lnTo>
                <a:lnTo>
                  <a:pt x="8265" y="9478"/>
                </a:lnTo>
                <a:lnTo>
                  <a:pt x="8328" y="9523"/>
                </a:lnTo>
                <a:lnTo>
                  <a:pt x="8390" y="9568"/>
                </a:lnTo>
                <a:lnTo>
                  <a:pt x="8448" y="9615"/>
                </a:lnTo>
                <a:lnTo>
                  <a:pt x="8504" y="9664"/>
                </a:lnTo>
                <a:lnTo>
                  <a:pt x="8557" y="9714"/>
                </a:lnTo>
                <a:lnTo>
                  <a:pt x="8608" y="9765"/>
                </a:lnTo>
                <a:lnTo>
                  <a:pt x="8657" y="9817"/>
                </a:lnTo>
                <a:lnTo>
                  <a:pt x="8679" y="9844"/>
                </a:lnTo>
                <a:lnTo>
                  <a:pt x="8702" y="9870"/>
                </a:lnTo>
                <a:lnTo>
                  <a:pt x="8723" y="9897"/>
                </a:lnTo>
                <a:lnTo>
                  <a:pt x="8744" y="9926"/>
                </a:lnTo>
                <a:lnTo>
                  <a:pt x="8766" y="9953"/>
                </a:lnTo>
                <a:lnTo>
                  <a:pt x="8785" y="9982"/>
                </a:lnTo>
                <a:lnTo>
                  <a:pt x="8804" y="10010"/>
                </a:lnTo>
                <a:lnTo>
                  <a:pt x="8823" y="10040"/>
                </a:lnTo>
                <a:lnTo>
                  <a:pt x="8840" y="10068"/>
                </a:lnTo>
                <a:lnTo>
                  <a:pt x="8857" y="10098"/>
                </a:lnTo>
                <a:lnTo>
                  <a:pt x="8873" y="10128"/>
                </a:lnTo>
                <a:lnTo>
                  <a:pt x="8890" y="10158"/>
                </a:lnTo>
                <a:lnTo>
                  <a:pt x="8904" y="10189"/>
                </a:lnTo>
                <a:lnTo>
                  <a:pt x="8920" y="10220"/>
                </a:lnTo>
                <a:lnTo>
                  <a:pt x="8933" y="10250"/>
                </a:lnTo>
                <a:lnTo>
                  <a:pt x="8946" y="10282"/>
                </a:lnTo>
                <a:lnTo>
                  <a:pt x="8959" y="10314"/>
                </a:lnTo>
                <a:lnTo>
                  <a:pt x="8971" y="10346"/>
                </a:lnTo>
                <a:lnTo>
                  <a:pt x="8982" y="10378"/>
                </a:lnTo>
                <a:lnTo>
                  <a:pt x="8992" y="10412"/>
                </a:lnTo>
                <a:lnTo>
                  <a:pt x="9003" y="10445"/>
                </a:lnTo>
                <a:lnTo>
                  <a:pt x="9012" y="10478"/>
                </a:lnTo>
                <a:lnTo>
                  <a:pt x="9020" y="10512"/>
                </a:lnTo>
                <a:lnTo>
                  <a:pt x="9029" y="10547"/>
                </a:lnTo>
                <a:lnTo>
                  <a:pt x="9042" y="10615"/>
                </a:lnTo>
                <a:lnTo>
                  <a:pt x="9054" y="10685"/>
                </a:lnTo>
                <a:lnTo>
                  <a:pt x="9062" y="10758"/>
                </a:lnTo>
                <a:lnTo>
                  <a:pt x="9068" y="10831"/>
                </a:lnTo>
                <a:lnTo>
                  <a:pt x="9071" y="10906"/>
                </a:lnTo>
                <a:lnTo>
                  <a:pt x="3911" y="10938"/>
                </a:lnTo>
                <a:lnTo>
                  <a:pt x="3911" y="10903"/>
                </a:lnTo>
                <a:lnTo>
                  <a:pt x="3912" y="10869"/>
                </a:lnTo>
                <a:lnTo>
                  <a:pt x="3913" y="10836"/>
                </a:lnTo>
                <a:lnTo>
                  <a:pt x="3914" y="10801"/>
                </a:lnTo>
                <a:lnTo>
                  <a:pt x="3918" y="10768"/>
                </a:lnTo>
                <a:lnTo>
                  <a:pt x="3921" y="10735"/>
                </a:lnTo>
                <a:lnTo>
                  <a:pt x="3925" y="10702"/>
                </a:lnTo>
                <a:lnTo>
                  <a:pt x="3930" y="10670"/>
                </a:lnTo>
                <a:lnTo>
                  <a:pt x="3936" y="10637"/>
                </a:lnTo>
                <a:lnTo>
                  <a:pt x="3942" y="10605"/>
                </a:lnTo>
                <a:lnTo>
                  <a:pt x="3949" y="10573"/>
                </a:lnTo>
                <a:lnTo>
                  <a:pt x="3957" y="10541"/>
                </a:lnTo>
                <a:lnTo>
                  <a:pt x="3965" y="10510"/>
                </a:lnTo>
                <a:lnTo>
                  <a:pt x="3975" y="10478"/>
                </a:lnTo>
                <a:lnTo>
                  <a:pt x="3984" y="10447"/>
                </a:lnTo>
                <a:lnTo>
                  <a:pt x="3995" y="10416"/>
                </a:lnTo>
                <a:lnTo>
                  <a:pt x="4007" y="10386"/>
                </a:lnTo>
                <a:lnTo>
                  <a:pt x="4019" y="10356"/>
                </a:lnTo>
                <a:lnTo>
                  <a:pt x="4032" y="10325"/>
                </a:lnTo>
                <a:lnTo>
                  <a:pt x="4045" y="10295"/>
                </a:lnTo>
                <a:lnTo>
                  <a:pt x="4059" y="10266"/>
                </a:lnTo>
                <a:lnTo>
                  <a:pt x="4074" y="10236"/>
                </a:lnTo>
                <a:lnTo>
                  <a:pt x="4090" y="10208"/>
                </a:lnTo>
                <a:lnTo>
                  <a:pt x="4106" y="10178"/>
                </a:lnTo>
                <a:lnTo>
                  <a:pt x="4124" y="10150"/>
                </a:lnTo>
                <a:lnTo>
                  <a:pt x="4142" y="10121"/>
                </a:lnTo>
                <a:lnTo>
                  <a:pt x="4160" y="10093"/>
                </a:lnTo>
                <a:lnTo>
                  <a:pt x="4180" y="10066"/>
                </a:lnTo>
                <a:lnTo>
                  <a:pt x="4200" y="10037"/>
                </a:lnTo>
                <a:lnTo>
                  <a:pt x="4220" y="10010"/>
                </a:lnTo>
                <a:lnTo>
                  <a:pt x="4241" y="9983"/>
                </a:lnTo>
                <a:lnTo>
                  <a:pt x="4264" y="9955"/>
                </a:lnTo>
                <a:lnTo>
                  <a:pt x="4310" y="9902"/>
                </a:lnTo>
                <a:lnTo>
                  <a:pt x="4360" y="9850"/>
                </a:lnTo>
                <a:lnTo>
                  <a:pt x="4412" y="9799"/>
                </a:lnTo>
                <a:lnTo>
                  <a:pt x="4468" y="9748"/>
                </a:lnTo>
                <a:lnTo>
                  <a:pt x="4526" y="9698"/>
                </a:lnTo>
                <a:lnTo>
                  <a:pt x="4586" y="9651"/>
                </a:lnTo>
                <a:lnTo>
                  <a:pt x="4650" y="9602"/>
                </a:lnTo>
                <a:lnTo>
                  <a:pt x="4718" y="9556"/>
                </a:lnTo>
                <a:lnTo>
                  <a:pt x="4787" y="9510"/>
                </a:lnTo>
                <a:lnTo>
                  <a:pt x="4860" y="9466"/>
                </a:lnTo>
                <a:lnTo>
                  <a:pt x="4934" y="9422"/>
                </a:lnTo>
                <a:lnTo>
                  <a:pt x="5014" y="9380"/>
                </a:lnTo>
                <a:lnTo>
                  <a:pt x="5094" y="9337"/>
                </a:lnTo>
                <a:lnTo>
                  <a:pt x="5178" y="9297"/>
                </a:lnTo>
                <a:lnTo>
                  <a:pt x="5265" y="9256"/>
                </a:lnTo>
                <a:lnTo>
                  <a:pt x="5355" y="9217"/>
                </a:lnTo>
                <a:lnTo>
                  <a:pt x="5392" y="9136"/>
                </a:lnTo>
                <a:lnTo>
                  <a:pt x="5428" y="9055"/>
                </a:lnTo>
                <a:lnTo>
                  <a:pt x="5463" y="8973"/>
                </a:lnTo>
                <a:lnTo>
                  <a:pt x="5496" y="8892"/>
                </a:lnTo>
                <a:lnTo>
                  <a:pt x="5528" y="8810"/>
                </a:lnTo>
                <a:lnTo>
                  <a:pt x="5559" y="8728"/>
                </a:lnTo>
                <a:lnTo>
                  <a:pt x="5589" y="8646"/>
                </a:lnTo>
                <a:lnTo>
                  <a:pt x="5618" y="8565"/>
                </a:lnTo>
                <a:lnTo>
                  <a:pt x="5645" y="8482"/>
                </a:lnTo>
                <a:lnTo>
                  <a:pt x="5671" y="8400"/>
                </a:lnTo>
                <a:lnTo>
                  <a:pt x="5697" y="8317"/>
                </a:lnTo>
                <a:lnTo>
                  <a:pt x="5721" y="8235"/>
                </a:lnTo>
                <a:lnTo>
                  <a:pt x="5743" y="8152"/>
                </a:lnTo>
                <a:lnTo>
                  <a:pt x="5766" y="8069"/>
                </a:lnTo>
                <a:lnTo>
                  <a:pt x="5786" y="7986"/>
                </a:lnTo>
                <a:lnTo>
                  <a:pt x="5805" y="7903"/>
                </a:lnTo>
                <a:lnTo>
                  <a:pt x="5824" y="7819"/>
                </a:lnTo>
                <a:lnTo>
                  <a:pt x="5841" y="7736"/>
                </a:lnTo>
                <a:lnTo>
                  <a:pt x="5856" y="7653"/>
                </a:lnTo>
                <a:lnTo>
                  <a:pt x="5871" y="7569"/>
                </a:lnTo>
                <a:lnTo>
                  <a:pt x="5884" y="7485"/>
                </a:lnTo>
                <a:lnTo>
                  <a:pt x="5897" y="7401"/>
                </a:lnTo>
                <a:lnTo>
                  <a:pt x="5908" y="7318"/>
                </a:lnTo>
                <a:lnTo>
                  <a:pt x="5918" y="7234"/>
                </a:lnTo>
                <a:lnTo>
                  <a:pt x="5927" y="7149"/>
                </a:lnTo>
                <a:lnTo>
                  <a:pt x="5934" y="7065"/>
                </a:lnTo>
                <a:lnTo>
                  <a:pt x="5941" y="6981"/>
                </a:lnTo>
                <a:lnTo>
                  <a:pt x="5946" y="6895"/>
                </a:lnTo>
                <a:lnTo>
                  <a:pt x="5951" y="6811"/>
                </a:lnTo>
                <a:lnTo>
                  <a:pt x="5953" y="6726"/>
                </a:lnTo>
                <a:lnTo>
                  <a:pt x="5956" y="6642"/>
                </a:lnTo>
                <a:lnTo>
                  <a:pt x="5956" y="6556"/>
                </a:lnTo>
                <a:lnTo>
                  <a:pt x="5956" y="6488"/>
                </a:lnTo>
                <a:lnTo>
                  <a:pt x="5954" y="6419"/>
                </a:lnTo>
                <a:lnTo>
                  <a:pt x="5952" y="6350"/>
                </a:lnTo>
                <a:lnTo>
                  <a:pt x="5948" y="6282"/>
                </a:lnTo>
                <a:lnTo>
                  <a:pt x="5945" y="6213"/>
                </a:lnTo>
                <a:lnTo>
                  <a:pt x="5940" y="6144"/>
                </a:lnTo>
                <a:lnTo>
                  <a:pt x="5934" y="6077"/>
                </a:lnTo>
                <a:lnTo>
                  <a:pt x="5927" y="6008"/>
                </a:lnTo>
                <a:lnTo>
                  <a:pt x="5920" y="5940"/>
                </a:lnTo>
                <a:lnTo>
                  <a:pt x="5911" y="5873"/>
                </a:lnTo>
                <a:lnTo>
                  <a:pt x="5902" y="5805"/>
                </a:lnTo>
                <a:lnTo>
                  <a:pt x="5892" y="5738"/>
                </a:lnTo>
                <a:lnTo>
                  <a:pt x="5881" y="5670"/>
                </a:lnTo>
                <a:lnTo>
                  <a:pt x="5868" y="5603"/>
                </a:lnTo>
                <a:lnTo>
                  <a:pt x="5856" y="5535"/>
                </a:lnTo>
                <a:lnTo>
                  <a:pt x="5842" y="5469"/>
                </a:lnTo>
                <a:lnTo>
                  <a:pt x="5819" y="5366"/>
                </a:lnTo>
                <a:lnTo>
                  <a:pt x="5791" y="5252"/>
                </a:lnTo>
                <a:lnTo>
                  <a:pt x="5758" y="5126"/>
                </a:lnTo>
                <a:lnTo>
                  <a:pt x="5720" y="4990"/>
                </a:lnTo>
                <a:lnTo>
                  <a:pt x="5677" y="4842"/>
                </a:lnTo>
                <a:lnTo>
                  <a:pt x="5629" y="4683"/>
                </a:lnTo>
                <a:lnTo>
                  <a:pt x="5575" y="4514"/>
                </a:lnTo>
                <a:lnTo>
                  <a:pt x="5517" y="4333"/>
                </a:lnTo>
                <a:lnTo>
                  <a:pt x="5457" y="4330"/>
                </a:lnTo>
                <a:lnTo>
                  <a:pt x="5393" y="4327"/>
                </a:lnTo>
                <a:lnTo>
                  <a:pt x="5255" y="4317"/>
                </a:lnTo>
                <a:lnTo>
                  <a:pt x="5105" y="4304"/>
                </a:lnTo>
                <a:lnTo>
                  <a:pt x="4941" y="4289"/>
                </a:lnTo>
                <a:lnTo>
                  <a:pt x="4764" y="4269"/>
                </a:lnTo>
                <a:lnTo>
                  <a:pt x="4574" y="4245"/>
                </a:lnTo>
                <a:lnTo>
                  <a:pt x="4370" y="4218"/>
                </a:lnTo>
                <a:lnTo>
                  <a:pt x="4155" y="4187"/>
                </a:lnTo>
                <a:lnTo>
                  <a:pt x="4122" y="4219"/>
                </a:lnTo>
                <a:lnTo>
                  <a:pt x="4186" y="4375"/>
                </a:lnTo>
                <a:lnTo>
                  <a:pt x="4257" y="4549"/>
                </a:lnTo>
                <a:lnTo>
                  <a:pt x="4332" y="4743"/>
                </a:lnTo>
                <a:lnTo>
                  <a:pt x="4415" y="4956"/>
                </a:lnTo>
                <a:lnTo>
                  <a:pt x="4505" y="5187"/>
                </a:lnTo>
                <a:lnTo>
                  <a:pt x="4601" y="5438"/>
                </a:lnTo>
                <a:lnTo>
                  <a:pt x="4703" y="5707"/>
                </a:lnTo>
                <a:lnTo>
                  <a:pt x="4811" y="5996"/>
                </a:lnTo>
                <a:lnTo>
                  <a:pt x="4920" y="6285"/>
                </a:lnTo>
                <a:lnTo>
                  <a:pt x="5022" y="6554"/>
                </a:lnTo>
                <a:lnTo>
                  <a:pt x="5118" y="6805"/>
                </a:lnTo>
                <a:lnTo>
                  <a:pt x="5207" y="7036"/>
                </a:lnTo>
                <a:lnTo>
                  <a:pt x="5290" y="7249"/>
                </a:lnTo>
                <a:lnTo>
                  <a:pt x="5367" y="7443"/>
                </a:lnTo>
                <a:lnTo>
                  <a:pt x="5437" y="7618"/>
                </a:lnTo>
                <a:lnTo>
                  <a:pt x="5501" y="7773"/>
                </a:lnTo>
                <a:lnTo>
                  <a:pt x="5490" y="7831"/>
                </a:lnTo>
                <a:lnTo>
                  <a:pt x="5478" y="7888"/>
                </a:lnTo>
                <a:lnTo>
                  <a:pt x="5464" y="7943"/>
                </a:lnTo>
                <a:lnTo>
                  <a:pt x="5448" y="7996"/>
                </a:lnTo>
                <a:lnTo>
                  <a:pt x="5431" y="8048"/>
                </a:lnTo>
                <a:lnTo>
                  <a:pt x="5413" y="8099"/>
                </a:lnTo>
                <a:lnTo>
                  <a:pt x="5393" y="8148"/>
                </a:lnTo>
                <a:lnTo>
                  <a:pt x="5371" y="8195"/>
                </a:lnTo>
                <a:lnTo>
                  <a:pt x="5348" y="8241"/>
                </a:lnTo>
                <a:lnTo>
                  <a:pt x="5324" y="8285"/>
                </a:lnTo>
                <a:lnTo>
                  <a:pt x="5298" y="8329"/>
                </a:lnTo>
                <a:lnTo>
                  <a:pt x="5270" y="8369"/>
                </a:lnTo>
                <a:lnTo>
                  <a:pt x="5241" y="8409"/>
                </a:lnTo>
                <a:lnTo>
                  <a:pt x="5210" y="8447"/>
                </a:lnTo>
                <a:lnTo>
                  <a:pt x="5178" y="8484"/>
                </a:lnTo>
                <a:lnTo>
                  <a:pt x="5144" y="8520"/>
                </a:lnTo>
                <a:lnTo>
                  <a:pt x="5144" y="8568"/>
                </a:lnTo>
                <a:lnTo>
                  <a:pt x="5116" y="8601"/>
                </a:lnTo>
                <a:lnTo>
                  <a:pt x="5084" y="8633"/>
                </a:lnTo>
                <a:lnTo>
                  <a:pt x="5048" y="8666"/>
                </a:lnTo>
                <a:lnTo>
                  <a:pt x="5008" y="8700"/>
                </a:lnTo>
                <a:lnTo>
                  <a:pt x="4965" y="8734"/>
                </a:lnTo>
                <a:lnTo>
                  <a:pt x="4918" y="8767"/>
                </a:lnTo>
                <a:lnTo>
                  <a:pt x="4867" y="8802"/>
                </a:lnTo>
                <a:lnTo>
                  <a:pt x="4811" y="8836"/>
                </a:lnTo>
                <a:lnTo>
                  <a:pt x="4753" y="8870"/>
                </a:lnTo>
                <a:lnTo>
                  <a:pt x="4690" y="8906"/>
                </a:lnTo>
                <a:lnTo>
                  <a:pt x="4624" y="8940"/>
                </a:lnTo>
                <a:lnTo>
                  <a:pt x="4554" y="8976"/>
                </a:lnTo>
                <a:lnTo>
                  <a:pt x="4479" y="9011"/>
                </a:lnTo>
                <a:lnTo>
                  <a:pt x="4402" y="9048"/>
                </a:lnTo>
                <a:lnTo>
                  <a:pt x="4321" y="9083"/>
                </a:lnTo>
                <a:lnTo>
                  <a:pt x="4235" y="9120"/>
                </a:lnTo>
                <a:lnTo>
                  <a:pt x="4138" y="9136"/>
                </a:lnTo>
                <a:lnTo>
                  <a:pt x="4042" y="9149"/>
                </a:lnTo>
                <a:lnTo>
                  <a:pt x="3947" y="9159"/>
                </a:lnTo>
                <a:lnTo>
                  <a:pt x="3854" y="9169"/>
                </a:lnTo>
                <a:lnTo>
                  <a:pt x="3761" y="9176"/>
                </a:lnTo>
                <a:lnTo>
                  <a:pt x="3669" y="9181"/>
                </a:lnTo>
                <a:lnTo>
                  <a:pt x="3579" y="9184"/>
                </a:lnTo>
                <a:lnTo>
                  <a:pt x="3489" y="9185"/>
                </a:lnTo>
                <a:lnTo>
                  <a:pt x="3431" y="9184"/>
                </a:lnTo>
                <a:lnTo>
                  <a:pt x="3373" y="9183"/>
                </a:lnTo>
                <a:lnTo>
                  <a:pt x="3316" y="9181"/>
                </a:lnTo>
                <a:lnTo>
                  <a:pt x="3259" y="9177"/>
                </a:lnTo>
                <a:lnTo>
                  <a:pt x="3203" y="9174"/>
                </a:lnTo>
                <a:lnTo>
                  <a:pt x="3149" y="9168"/>
                </a:lnTo>
                <a:lnTo>
                  <a:pt x="3094" y="9162"/>
                </a:lnTo>
                <a:lnTo>
                  <a:pt x="3041" y="9155"/>
                </a:lnTo>
                <a:lnTo>
                  <a:pt x="2989" y="9146"/>
                </a:lnTo>
                <a:lnTo>
                  <a:pt x="2937" y="9138"/>
                </a:lnTo>
                <a:lnTo>
                  <a:pt x="2886" y="9127"/>
                </a:lnTo>
                <a:lnTo>
                  <a:pt x="2835" y="9117"/>
                </a:lnTo>
                <a:lnTo>
                  <a:pt x="2785" y="9105"/>
                </a:lnTo>
                <a:lnTo>
                  <a:pt x="2737" y="9092"/>
                </a:lnTo>
                <a:lnTo>
                  <a:pt x="2688" y="9078"/>
                </a:lnTo>
                <a:lnTo>
                  <a:pt x="2641" y="9063"/>
                </a:lnTo>
                <a:lnTo>
                  <a:pt x="2595" y="9048"/>
                </a:lnTo>
                <a:lnTo>
                  <a:pt x="2548" y="9031"/>
                </a:lnTo>
                <a:lnTo>
                  <a:pt x="2503" y="9014"/>
                </a:lnTo>
                <a:lnTo>
                  <a:pt x="2458" y="8995"/>
                </a:lnTo>
                <a:lnTo>
                  <a:pt x="2414" y="8976"/>
                </a:lnTo>
                <a:lnTo>
                  <a:pt x="2371" y="8954"/>
                </a:lnTo>
                <a:lnTo>
                  <a:pt x="2329" y="8933"/>
                </a:lnTo>
                <a:lnTo>
                  <a:pt x="2286" y="8911"/>
                </a:lnTo>
                <a:lnTo>
                  <a:pt x="2246" y="8888"/>
                </a:lnTo>
                <a:lnTo>
                  <a:pt x="2206" y="8863"/>
                </a:lnTo>
                <a:lnTo>
                  <a:pt x="2167" y="8838"/>
                </a:lnTo>
                <a:lnTo>
                  <a:pt x="2128" y="8812"/>
                </a:lnTo>
                <a:lnTo>
                  <a:pt x="2090" y="8785"/>
                </a:lnTo>
                <a:lnTo>
                  <a:pt x="2052" y="8757"/>
                </a:lnTo>
                <a:lnTo>
                  <a:pt x="2015" y="8728"/>
                </a:lnTo>
                <a:lnTo>
                  <a:pt x="1980" y="8698"/>
                </a:lnTo>
                <a:lnTo>
                  <a:pt x="1926" y="8639"/>
                </a:lnTo>
                <a:lnTo>
                  <a:pt x="1875" y="8581"/>
                </a:lnTo>
                <a:lnTo>
                  <a:pt x="1828" y="8522"/>
                </a:lnTo>
                <a:lnTo>
                  <a:pt x="1782" y="8464"/>
                </a:lnTo>
                <a:lnTo>
                  <a:pt x="1739" y="8406"/>
                </a:lnTo>
                <a:lnTo>
                  <a:pt x="1699" y="8348"/>
                </a:lnTo>
                <a:lnTo>
                  <a:pt x="1662" y="8290"/>
                </a:lnTo>
                <a:lnTo>
                  <a:pt x="1627" y="8232"/>
                </a:lnTo>
                <a:lnTo>
                  <a:pt x="1595" y="8174"/>
                </a:lnTo>
                <a:lnTo>
                  <a:pt x="1565" y="8117"/>
                </a:lnTo>
                <a:lnTo>
                  <a:pt x="1539" y="8059"/>
                </a:lnTo>
                <a:lnTo>
                  <a:pt x="1514" y="8002"/>
                </a:lnTo>
                <a:lnTo>
                  <a:pt x="1493" y="7944"/>
                </a:lnTo>
                <a:lnTo>
                  <a:pt x="1474" y="7887"/>
                </a:lnTo>
                <a:lnTo>
                  <a:pt x="1458" y="7830"/>
                </a:lnTo>
                <a:lnTo>
                  <a:pt x="1444" y="7773"/>
                </a:lnTo>
                <a:lnTo>
                  <a:pt x="2840" y="3976"/>
                </a:lnTo>
                <a:lnTo>
                  <a:pt x="2450" y="3846"/>
                </a:lnTo>
                <a:lnTo>
                  <a:pt x="2401" y="2872"/>
                </a:lnTo>
                <a:lnTo>
                  <a:pt x="2449" y="2854"/>
                </a:lnTo>
                <a:lnTo>
                  <a:pt x="2500" y="2836"/>
                </a:lnTo>
                <a:lnTo>
                  <a:pt x="2551" y="2819"/>
                </a:lnTo>
                <a:lnTo>
                  <a:pt x="2605" y="2801"/>
                </a:lnTo>
                <a:lnTo>
                  <a:pt x="2662" y="2784"/>
                </a:lnTo>
                <a:lnTo>
                  <a:pt x="2720" y="2768"/>
                </a:lnTo>
                <a:lnTo>
                  <a:pt x="2781" y="2751"/>
                </a:lnTo>
                <a:lnTo>
                  <a:pt x="2843" y="2734"/>
                </a:lnTo>
                <a:lnTo>
                  <a:pt x="2908" y="2718"/>
                </a:lnTo>
                <a:lnTo>
                  <a:pt x="2976" y="2702"/>
                </a:lnTo>
                <a:lnTo>
                  <a:pt x="3117" y="2672"/>
                </a:lnTo>
                <a:lnTo>
                  <a:pt x="3266" y="2642"/>
                </a:lnTo>
                <a:lnTo>
                  <a:pt x="3424" y="2612"/>
                </a:lnTo>
                <a:lnTo>
                  <a:pt x="3622" y="2582"/>
                </a:lnTo>
                <a:lnTo>
                  <a:pt x="3801" y="2552"/>
                </a:lnTo>
                <a:lnTo>
                  <a:pt x="3960" y="2525"/>
                </a:lnTo>
                <a:lnTo>
                  <a:pt x="4101" y="2499"/>
                </a:lnTo>
                <a:lnTo>
                  <a:pt x="4223" y="2476"/>
                </a:lnTo>
                <a:lnTo>
                  <a:pt x="4328" y="2455"/>
                </a:lnTo>
                <a:lnTo>
                  <a:pt x="4412" y="2435"/>
                </a:lnTo>
                <a:lnTo>
                  <a:pt x="4478" y="2418"/>
                </a:lnTo>
                <a:lnTo>
                  <a:pt x="4470" y="2393"/>
                </a:lnTo>
                <a:lnTo>
                  <a:pt x="4463" y="2367"/>
                </a:lnTo>
                <a:lnTo>
                  <a:pt x="4458" y="2341"/>
                </a:lnTo>
                <a:lnTo>
                  <a:pt x="4456" y="2314"/>
                </a:lnTo>
                <a:lnTo>
                  <a:pt x="4454" y="2285"/>
                </a:lnTo>
                <a:lnTo>
                  <a:pt x="4457" y="2256"/>
                </a:lnTo>
                <a:lnTo>
                  <a:pt x="4460" y="2226"/>
                </a:lnTo>
                <a:lnTo>
                  <a:pt x="4466" y="2194"/>
                </a:lnTo>
                <a:lnTo>
                  <a:pt x="4475" y="2163"/>
                </a:lnTo>
                <a:lnTo>
                  <a:pt x="4485" y="2130"/>
                </a:lnTo>
                <a:lnTo>
                  <a:pt x="4497" y="2097"/>
                </a:lnTo>
                <a:lnTo>
                  <a:pt x="4513" y="2061"/>
                </a:lnTo>
                <a:lnTo>
                  <a:pt x="4529" y="2026"/>
                </a:lnTo>
                <a:lnTo>
                  <a:pt x="4548" y="1990"/>
                </a:lnTo>
                <a:lnTo>
                  <a:pt x="4569" y="1952"/>
                </a:lnTo>
                <a:lnTo>
                  <a:pt x="4592" y="1915"/>
                </a:lnTo>
                <a:lnTo>
                  <a:pt x="4635" y="1875"/>
                </a:lnTo>
                <a:lnTo>
                  <a:pt x="4677" y="1839"/>
                </a:lnTo>
                <a:lnTo>
                  <a:pt x="4722" y="1802"/>
                </a:lnTo>
                <a:lnTo>
                  <a:pt x="4767" y="1766"/>
                </a:lnTo>
                <a:lnTo>
                  <a:pt x="4813" y="1732"/>
                </a:lnTo>
                <a:lnTo>
                  <a:pt x="4860" y="1700"/>
                </a:lnTo>
                <a:lnTo>
                  <a:pt x="4908" y="1668"/>
                </a:lnTo>
                <a:lnTo>
                  <a:pt x="4958" y="1639"/>
                </a:lnTo>
                <a:lnTo>
                  <a:pt x="5008" y="1609"/>
                </a:lnTo>
                <a:lnTo>
                  <a:pt x="5059" y="1582"/>
                </a:lnTo>
                <a:lnTo>
                  <a:pt x="5111" y="1554"/>
                </a:lnTo>
                <a:lnTo>
                  <a:pt x="5164" y="1530"/>
                </a:lnTo>
                <a:lnTo>
                  <a:pt x="5219" y="1505"/>
                </a:lnTo>
                <a:lnTo>
                  <a:pt x="5274" y="1482"/>
                </a:lnTo>
                <a:lnTo>
                  <a:pt x="5330" y="1461"/>
                </a:lnTo>
                <a:lnTo>
                  <a:pt x="5388" y="1441"/>
                </a:lnTo>
                <a:lnTo>
                  <a:pt x="5446" y="1421"/>
                </a:lnTo>
                <a:lnTo>
                  <a:pt x="5505" y="1403"/>
                </a:lnTo>
                <a:lnTo>
                  <a:pt x="5566" y="1386"/>
                </a:lnTo>
                <a:lnTo>
                  <a:pt x="5627" y="1371"/>
                </a:lnTo>
                <a:lnTo>
                  <a:pt x="5689" y="1357"/>
                </a:lnTo>
                <a:lnTo>
                  <a:pt x="5753" y="1344"/>
                </a:lnTo>
                <a:lnTo>
                  <a:pt x="5817" y="1332"/>
                </a:lnTo>
                <a:lnTo>
                  <a:pt x="5882" y="1321"/>
                </a:lnTo>
                <a:lnTo>
                  <a:pt x="5948" y="1313"/>
                </a:lnTo>
                <a:lnTo>
                  <a:pt x="6016" y="1304"/>
                </a:lnTo>
                <a:lnTo>
                  <a:pt x="6085" y="1297"/>
                </a:lnTo>
                <a:lnTo>
                  <a:pt x="6155" y="1291"/>
                </a:lnTo>
                <a:lnTo>
                  <a:pt x="6224" y="1288"/>
                </a:lnTo>
                <a:lnTo>
                  <a:pt x="6297" y="1284"/>
                </a:lnTo>
                <a:lnTo>
                  <a:pt x="6369" y="1283"/>
                </a:lnTo>
                <a:lnTo>
                  <a:pt x="6442" y="1282"/>
                </a:lnTo>
                <a:lnTo>
                  <a:pt x="6523" y="1283"/>
                </a:lnTo>
                <a:lnTo>
                  <a:pt x="6604" y="1285"/>
                </a:lnTo>
                <a:lnTo>
                  <a:pt x="6684" y="1289"/>
                </a:lnTo>
                <a:lnTo>
                  <a:pt x="6765" y="1294"/>
                </a:lnTo>
                <a:lnTo>
                  <a:pt x="6845" y="1301"/>
                </a:lnTo>
                <a:lnTo>
                  <a:pt x="6925" y="1309"/>
                </a:lnTo>
                <a:lnTo>
                  <a:pt x="7004" y="1320"/>
                </a:lnTo>
                <a:lnTo>
                  <a:pt x="7083" y="1330"/>
                </a:lnTo>
                <a:lnTo>
                  <a:pt x="7162" y="1344"/>
                </a:lnTo>
                <a:lnTo>
                  <a:pt x="7241" y="1358"/>
                </a:lnTo>
                <a:lnTo>
                  <a:pt x="7319" y="1374"/>
                </a:lnTo>
                <a:lnTo>
                  <a:pt x="7397" y="1391"/>
                </a:lnTo>
                <a:lnTo>
                  <a:pt x="7475" y="1410"/>
                </a:lnTo>
                <a:lnTo>
                  <a:pt x="7554" y="1431"/>
                </a:lnTo>
                <a:lnTo>
                  <a:pt x="7631" y="1453"/>
                </a:lnTo>
                <a:lnTo>
                  <a:pt x="7708" y="1476"/>
                </a:lnTo>
                <a:lnTo>
                  <a:pt x="7763" y="1503"/>
                </a:lnTo>
                <a:lnTo>
                  <a:pt x="7818" y="1531"/>
                </a:lnTo>
                <a:lnTo>
                  <a:pt x="7871" y="1559"/>
                </a:lnTo>
                <a:lnTo>
                  <a:pt x="7922" y="1588"/>
                </a:lnTo>
                <a:lnTo>
                  <a:pt x="7971" y="1616"/>
                </a:lnTo>
                <a:lnTo>
                  <a:pt x="8019" y="1647"/>
                </a:lnTo>
                <a:lnTo>
                  <a:pt x="8065" y="1676"/>
                </a:lnTo>
                <a:lnTo>
                  <a:pt x="8109" y="1708"/>
                </a:lnTo>
                <a:lnTo>
                  <a:pt x="8152" y="1739"/>
                </a:lnTo>
                <a:lnTo>
                  <a:pt x="8193" y="1772"/>
                </a:lnTo>
                <a:lnTo>
                  <a:pt x="8233" y="1806"/>
                </a:lnTo>
                <a:lnTo>
                  <a:pt x="8270" y="1839"/>
                </a:lnTo>
                <a:lnTo>
                  <a:pt x="8307" y="1873"/>
                </a:lnTo>
                <a:lnTo>
                  <a:pt x="8342" y="1907"/>
                </a:lnTo>
                <a:lnTo>
                  <a:pt x="8375" y="1943"/>
                </a:lnTo>
                <a:lnTo>
                  <a:pt x="8405" y="1980"/>
                </a:lnTo>
                <a:lnTo>
                  <a:pt x="8416" y="1987"/>
                </a:lnTo>
                <a:lnTo>
                  <a:pt x="8424" y="1994"/>
                </a:lnTo>
                <a:lnTo>
                  <a:pt x="8433" y="2003"/>
                </a:lnTo>
                <a:lnTo>
                  <a:pt x="8441" y="2013"/>
                </a:lnTo>
                <a:lnTo>
                  <a:pt x="8448" y="2025"/>
                </a:lnTo>
                <a:lnTo>
                  <a:pt x="8454" y="2037"/>
                </a:lnTo>
                <a:lnTo>
                  <a:pt x="8460" y="2051"/>
                </a:lnTo>
                <a:lnTo>
                  <a:pt x="8465" y="2065"/>
                </a:lnTo>
                <a:lnTo>
                  <a:pt x="8468" y="2080"/>
                </a:lnTo>
                <a:lnTo>
                  <a:pt x="8472" y="2098"/>
                </a:lnTo>
                <a:lnTo>
                  <a:pt x="8475" y="2116"/>
                </a:lnTo>
                <a:lnTo>
                  <a:pt x="8478" y="2135"/>
                </a:lnTo>
                <a:lnTo>
                  <a:pt x="8479" y="2155"/>
                </a:lnTo>
                <a:lnTo>
                  <a:pt x="8479" y="2176"/>
                </a:lnTo>
                <a:lnTo>
                  <a:pt x="8479" y="2223"/>
                </a:lnTo>
                <a:lnTo>
                  <a:pt x="8478" y="2246"/>
                </a:lnTo>
                <a:lnTo>
                  <a:pt x="8479" y="2269"/>
                </a:lnTo>
                <a:lnTo>
                  <a:pt x="8479" y="2290"/>
                </a:lnTo>
                <a:lnTo>
                  <a:pt x="8481" y="2310"/>
                </a:lnTo>
                <a:lnTo>
                  <a:pt x="8484" y="2329"/>
                </a:lnTo>
                <a:lnTo>
                  <a:pt x="8487" y="2346"/>
                </a:lnTo>
                <a:lnTo>
                  <a:pt x="8492" y="2362"/>
                </a:lnTo>
                <a:lnTo>
                  <a:pt x="8497" y="2378"/>
                </a:lnTo>
                <a:lnTo>
                  <a:pt x="8503" y="2391"/>
                </a:lnTo>
                <a:lnTo>
                  <a:pt x="8510" y="2403"/>
                </a:lnTo>
                <a:lnTo>
                  <a:pt x="8518" y="2415"/>
                </a:lnTo>
                <a:lnTo>
                  <a:pt x="8526" y="2424"/>
                </a:lnTo>
                <a:lnTo>
                  <a:pt x="8536" y="2432"/>
                </a:lnTo>
                <a:lnTo>
                  <a:pt x="8545" y="2439"/>
                </a:lnTo>
                <a:lnTo>
                  <a:pt x="8556" y="2445"/>
                </a:lnTo>
                <a:lnTo>
                  <a:pt x="8568" y="2450"/>
                </a:lnTo>
                <a:lnTo>
                  <a:pt x="8623" y="2451"/>
                </a:lnTo>
                <a:lnTo>
                  <a:pt x="8686" y="2455"/>
                </a:lnTo>
                <a:lnTo>
                  <a:pt x="8754" y="2460"/>
                </a:lnTo>
                <a:lnTo>
                  <a:pt x="8827" y="2467"/>
                </a:lnTo>
                <a:lnTo>
                  <a:pt x="8908" y="2476"/>
                </a:lnTo>
                <a:lnTo>
                  <a:pt x="8994" y="2487"/>
                </a:lnTo>
                <a:lnTo>
                  <a:pt x="9087" y="2500"/>
                </a:lnTo>
                <a:lnTo>
                  <a:pt x="9185" y="2515"/>
                </a:lnTo>
                <a:lnTo>
                  <a:pt x="9289" y="2533"/>
                </a:lnTo>
                <a:lnTo>
                  <a:pt x="9399" y="2552"/>
                </a:lnTo>
                <a:lnTo>
                  <a:pt x="9517" y="2573"/>
                </a:lnTo>
                <a:lnTo>
                  <a:pt x="9639" y="2597"/>
                </a:lnTo>
                <a:lnTo>
                  <a:pt x="9768" y="2622"/>
                </a:lnTo>
                <a:lnTo>
                  <a:pt x="9903" y="2649"/>
                </a:lnTo>
                <a:lnTo>
                  <a:pt x="10044" y="2679"/>
                </a:lnTo>
                <a:lnTo>
                  <a:pt x="10191" y="2710"/>
                </a:lnTo>
                <a:lnTo>
                  <a:pt x="10215" y="2706"/>
                </a:lnTo>
                <a:lnTo>
                  <a:pt x="10238" y="2704"/>
                </a:lnTo>
                <a:lnTo>
                  <a:pt x="10261" y="2701"/>
                </a:lnTo>
                <a:lnTo>
                  <a:pt x="10282" y="2701"/>
                </a:lnTo>
                <a:lnTo>
                  <a:pt x="10303" y="2700"/>
                </a:lnTo>
                <a:lnTo>
                  <a:pt x="10324" y="2701"/>
                </a:lnTo>
                <a:lnTo>
                  <a:pt x="10342" y="2702"/>
                </a:lnTo>
                <a:lnTo>
                  <a:pt x="10361" y="2705"/>
                </a:lnTo>
                <a:lnTo>
                  <a:pt x="10379" y="2708"/>
                </a:lnTo>
                <a:lnTo>
                  <a:pt x="10396" y="2712"/>
                </a:lnTo>
                <a:lnTo>
                  <a:pt x="10412" y="2718"/>
                </a:lnTo>
                <a:lnTo>
                  <a:pt x="10428" y="2723"/>
                </a:lnTo>
                <a:lnTo>
                  <a:pt x="10443" y="2730"/>
                </a:lnTo>
                <a:lnTo>
                  <a:pt x="10457" y="2737"/>
                </a:lnTo>
                <a:lnTo>
                  <a:pt x="10470" y="2745"/>
                </a:lnTo>
                <a:lnTo>
                  <a:pt x="10483" y="2755"/>
                </a:lnTo>
                <a:lnTo>
                  <a:pt x="10495" y="2765"/>
                </a:lnTo>
                <a:lnTo>
                  <a:pt x="10506" y="2776"/>
                </a:lnTo>
                <a:lnTo>
                  <a:pt x="10517" y="2788"/>
                </a:lnTo>
                <a:lnTo>
                  <a:pt x="10526" y="2800"/>
                </a:lnTo>
                <a:lnTo>
                  <a:pt x="10534" y="2814"/>
                </a:lnTo>
                <a:lnTo>
                  <a:pt x="10543" y="2828"/>
                </a:lnTo>
                <a:lnTo>
                  <a:pt x="10550" y="2843"/>
                </a:lnTo>
                <a:lnTo>
                  <a:pt x="10556" y="2859"/>
                </a:lnTo>
                <a:lnTo>
                  <a:pt x="10562" y="2877"/>
                </a:lnTo>
                <a:lnTo>
                  <a:pt x="10566" y="2894"/>
                </a:lnTo>
                <a:lnTo>
                  <a:pt x="10571" y="2912"/>
                </a:lnTo>
                <a:lnTo>
                  <a:pt x="10575" y="2932"/>
                </a:lnTo>
                <a:lnTo>
                  <a:pt x="10577" y="2952"/>
                </a:lnTo>
                <a:lnTo>
                  <a:pt x="10579" y="2974"/>
                </a:lnTo>
                <a:lnTo>
                  <a:pt x="10581" y="2995"/>
                </a:lnTo>
                <a:lnTo>
                  <a:pt x="10581" y="3019"/>
                </a:lnTo>
                <a:lnTo>
                  <a:pt x="10579" y="3058"/>
                </a:lnTo>
                <a:lnTo>
                  <a:pt x="10576" y="3110"/>
                </a:lnTo>
                <a:lnTo>
                  <a:pt x="10571" y="3175"/>
                </a:lnTo>
                <a:lnTo>
                  <a:pt x="10564" y="3253"/>
                </a:lnTo>
                <a:lnTo>
                  <a:pt x="10557" y="3333"/>
                </a:lnTo>
                <a:lnTo>
                  <a:pt x="10552" y="3401"/>
                </a:lnTo>
                <a:lnTo>
                  <a:pt x="10549" y="3459"/>
                </a:lnTo>
                <a:lnTo>
                  <a:pt x="10547" y="3504"/>
                </a:lnTo>
                <a:lnTo>
                  <a:pt x="10549" y="3551"/>
                </a:lnTo>
                <a:lnTo>
                  <a:pt x="10552" y="3590"/>
                </a:lnTo>
                <a:lnTo>
                  <a:pt x="10553" y="3608"/>
                </a:lnTo>
                <a:lnTo>
                  <a:pt x="10557" y="3624"/>
                </a:lnTo>
                <a:lnTo>
                  <a:pt x="10560" y="3638"/>
                </a:lnTo>
                <a:lnTo>
                  <a:pt x="10564" y="3651"/>
                </a:lnTo>
                <a:lnTo>
                  <a:pt x="10547" y="3797"/>
                </a:lnTo>
                <a:lnTo>
                  <a:pt x="10501" y="3807"/>
                </a:lnTo>
                <a:lnTo>
                  <a:pt x="10450" y="3820"/>
                </a:lnTo>
                <a:lnTo>
                  <a:pt x="10396" y="3835"/>
                </a:lnTo>
                <a:lnTo>
                  <a:pt x="10337" y="3854"/>
                </a:lnTo>
                <a:lnTo>
                  <a:pt x="10274" y="3875"/>
                </a:lnTo>
                <a:lnTo>
                  <a:pt x="10207" y="3900"/>
                </a:lnTo>
                <a:lnTo>
                  <a:pt x="10136" y="3929"/>
                </a:lnTo>
                <a:lnTo>
                  <a:pt x="10061" y="3959"/>
                </a:lnTo>
                <a:lnTo>
                  <a:pt x="10969" y="6329"/>
                </a:lnTo>
                <a:lnTo>
                  <a:pt x="11013" y="6453"/>
                </a:lnTo>
                <a:lnTo>
                  <a:pt x="11063" y="6592"/>
                </a:lnTo>
                <a:lnTo>
                  <a:pt x="11118" y="6746"/>
                </a:lnTo>
                <a:lnTo>
                  <a:pt x="11180" y="6913"/>
                </a:lnTo>
                <a:lnTo>
                  <a:pt x="11322" y="7290"/>
                </a:lnTo>
                <a:lnTo>
                  <a:pt x="11489" y="7725"/>
                </a:lnTo>
                <a:close/>
                <a:moveTo>
                  <a:pt x="11148" y="7757"/>
                </a:moveTo>
                <a:lnTo>
                  <a:pt x="11148" y="7757"/>
                </a:lnTo>
                <a:lnTo>
                  <a:pt x="11083" y="7572"/>
                </a:lnTo>
                <a:lnTo>
                  <a:pt x="11008" y="7368"/>
                </a:lnTo>
                <a:lnTo>
                  <a:pt x="10924" y="7143"/>
                </a:lnTo>
                <a:lnTo>
                  <a:pt x="10832" y="6896"/>
                </a:lnTo>
                <a:lnTo>
                  <a:pt x="10730" y="6631"/>
                </a:lnTo>
                <a:lnTo>
                  <a:pt x="10619" y="6346"/>
                </a:lnTo>
                <a:lnTo>
                  <a:pt x="10499" y="6039"/>
                </a:lnTo>
                <a:lnTo>
                  <a:pt x="10369" y="5712"/>
                </a:lnTo>
                <a:lnTo>
                  <a:pt x="10239" y="5386"/>
                </a:lnTo>
                <a:lnTo>
                  <a:pt x="10120" y="5080"/>
                </a:lnTo>
                <a:lnTo>
                  <a:pt x="10008" y="4796"/>
                </a:lnTo>
                <a:lnTo>
                  <a:pt x="9907" y="4532"/>
                </a:lnTo>
                <a:lnTo>
                  <a:pt x="9814" y="4289"/>
                </a:lnTo>
                <a:lnTo>
                  <a:pt x="9730" y="4066"/>
                </a:lnTo>
                <a:lnTo>
                  <a:pt x="9655" y="3865"/>
                </a:lnTo>
                <a:lnTo>
                  <a:pt x="9590" y="3683"/>
                </a:lnTo>
                <a:lnTo>
                  <a:pt x="9607" y="3668"/>
                </a:lnTo>
                <a:lnTo>
                  <a:pt x="9622" y="3655"/>
                </a:lnTo>
                <a:lnTo>
                  <a:pt x="9639" y="3644"/>
                </a:lnTo>
                <a:lnTo>
                  <a:pt x="9655" y="3635"/>
                </a:lnTo>
                <a:lnTo>
                  <a:pt x="9667" y="3630"/>
                </a:lnTo>
                <a:lnTo>
                  <a:pt x="9689" y="3624"/>
                </a:lnTo>
                <a:lnTo>
                  <a:pt x="9756" y="3606"/>
                </a:lnTo>
                <a:lnTo>
                  <a:pt x="9859" y="3584"/>
                </a:lnTo>
                <a:lnTo>
                  <a:pt x="9997" y="3554"/>
                </a:lnTo>
                <a:lnTo>
                  <a:pt x="10026" y="3546"/>
                </a:lnTo>
                <a:lnTo>
                  <a:pt x="10053" y="3536"/>
                </a:lnTo>
                <a:lnTo>
                  <a:pt x="10078" y="3527"/>
                </a:lnTo>
                <a:lnTo>
                  <a:pt x="10102" y="3516"/>
                </a:lnTo>
                <a:lnTo>
                  <a:pt x="10125" y="3506"/>
                </a:lnTo>
                <a:lnTo>
                  <a:pt x="10145" y="3494"/>
                </a:lnTo>
                <a:lnTo>
                  <a:pt x="10162" y="3482"/>
                </a:lnTo>
                <a:lnTo>
                  <a:pt x="10179" y="3469"/>
                </a:lnTo>
                <a:lnTo>
                  <a:pt x="10193" y="3455"/>
                </a:lnTo>
                <a:lnTo>
                  <a:pt x="10205" y="3441"/>
                </a:lnTo>
                <a:lnTo>
                  <a:pt x="10216" y="3426"/>
                </a:lnTo>
                <a:lnTo>
                  <a:pt x="10224" y="3411"/>
                </a:lnTo>
                <a:lnTo>
                  <a:pt x="10231" y="3394"/>
                </a:lnTo>
                <a:lnTo>
                  <a:pt x="10236" y="3378"/>
                </a:lnTo>
                <a:lnTo>
                  <a:pt x="10238" y="3361"/>
                </a:lnTo>
                <a:lnTo>
                  <a:pt x="10239" y="3343"/>
                </a:lnTo>
                <a:lnTo>
                  <a:pt x="10238" y="3322"/>
                </a:lnTo>
                <a:lnTo>
                  <a:pt x="10237" y="3301"/>
                </a:lnTo>
                <a:lnTo>
                  <a:pt x="10232" y="3277"/>
                </a:lnTo>
                <a:lnTo>
                  <a:pt x="10228" y="3253"/>
                </a:lnTo>
                <a:lnTo>
                  <a:pt x="10220" y="3228"/>
                </a:lnTo>
                <a:lnTo>
                  <a:pt x="10212" y="3202"/>
                </a:lnTo>
                <a:lnTo>
                  <a:pt x="10203" y="3176"/>
                </a:lnTo>
                <a:lnTo>
                  <a:pt x="10191" y="3148"/>
                </a:lnTo>
                <a:lnTo>
                  <a:pt x="9942" y="3092"/>
                </a:lnTo>
                <a:lnTo>
                  <a:pt x="9635" y="3022"/>
                </a:lnTo>
                <a:lnTo>
                  <a:pt x="8844" y="2840"/>
                </a:lnTo>
                <a:lnTo>
                  <a:pt x="8692" y="2822"/>
                </a:lnTo>
                <a:lnTo>
                  <a:pt x="8541" y="2805"/>
                </a:lnTo>
                <a:lnTo>
                  <a:pt x="8390" y="2790"/>
                </a:lnTo>
                <a:lnTo>
                  <a:pt x="8241" y="2776"/>
                </a:lnTo>
                <a:lnTo>
                  <a:pt x="8092" y="2763"/>
                </a:lnTo>
                <a:lnTo>
                  <a:pt x="7942" y="2751"/>
                </a:lnTo>
                <a:lnTo>
                  <a:pt x="7794" y="2740"/>
                </a:lnTo>
                <a:lnTo>
                  <a:pt x="7647" y="2730"/>
                </a:lnTo>
                <a:lnTo>
                  <a:pt x="7500" y="2721"/>
                </a:lnTo>
                <a:lnTo>
                  <a:pt x="7355" y="2714"/>
                </a:lnTo>
                <a:lnTo>
                  <a:pt x="7209" y="2708"/>
                </a:lnTo>
                <a:lnTo>
                  <a:pt x="7064" y="2702"/>
                </a:lnTo>
                <a:lnTo>
                  <a:pt x="6920" y="2699"/>
                </a:lnTo>
                <a:lnTo>
                  <a:pt x="6777" y="2696"/>
                </a:lnTo>
                <a:lnTo>
                  <a:pt x="6633" y="2694"/>
                </a:lnTo>
                <a:lnTo>
                  <a:pt x="6491" y="2694"/>
                </a:lnTo>
                <a:lnTo>
                  <a:pt x="6358" y="2694"/>
                </a:lnTo>
                <a:lnTo>
                  <a:pt x="6227" y="2695"/>
                </a:lnTo>
                <a:lnTo>
                  <a:pt x="6096" y="2698"/>
                </a:lnTo>
                <a:lnTo>
                  <a:pt x="5967" y="2701"/>
                </a:lnTo>
                <a:lnTo>
                  <a:pt x="5839" y="2706"/>
                </a:lnTo>
                <a:lnTo>
                  <a:pt x="5713" y="2712"/>
                </a:lnTo>
                <a:lnTo>
                  <a:pt x="5586" y="2718"/>
                </a:lnTo>
                <a:lnTo>
                  <a:pt x="5461" y="2725"/>
                </a:lnTo>
                <a:lnTo>
                  <a:pt x="5337" y="2733"/>
                </a:lnTo>
                <a:lnTo>
                  <a:pt x="5215" y="2743"/>
                </a:lnTo>
                <a:lnTo>
                  <a:pt x="5093" y="2753"/>
                </a:lnTo>
                <a:lnTo>
                  <a:pt x="4972" y="2764"/>
                </a:lnTo>
                <a:lnTo>
                  <a:pt x="4853" y="2777"/>
                </a:lnTo>
                <a:lnTo>
                  <a:pt x="4733" y="2790"/>
                </a:lnTo>
                <a:lnTo>
                  <a:pt x="4616" y="2804"/>
                </a:lnTo>
                <a:lnTo>
                  <a:pt x="4500" y="2820"/>
                </a:lnTo>
                <a:lnTo>
                  <a:pt x="4383" y="2836"/>
                </a:lnTo>
                <a:lnTo>
                  <a:pt x="4268" y="2853"/>
                </a:lnTo>
                <a:lnTo>
                  <a:pt x="4155" y="2871"/>
                </a:lnTo>
                <a:lnTo>
                  <a:pt x="4043" y="2891"/>
                </a:lnTo>
                <a:lnTo>
                  <a:pt x="3931" y="2911"/>
                </a:lnTo>
                <a:lnTo>
                  <a:pt x="3821" y="2931"/>
                </a:lnTo>
                <a:lnTo>
                  <a:pt x="3712" y="2954"/>
                </a:lnTo>
                <a:lnTo>
                  <a:pt x="3604" y="2977"/>
                </a:lnTo>
                <a:lnTo>
                  <a:pt x="3496" y="3001"/>
                </a:lnTo>
                <a:lnTo>
                  <a:pt x="3391" y="3026"/>
                </a:lnTo>
                <a:lnTo>
                  <a:pt x="3285" y="3052"/>
                </a:lnTo>
                <a:lnTo>
                  <a:pt x="3181" y="3079"/>
                </a:lnTo>
                <a:lnTo>
                  <a:pt x="3078" y="3106"/>
                </a:lnTo>
                <a:lnTo>
                  <a:pt x="2976" y="3136"/>
                </a:lnTo>
                <a:lnTo>
                  <a:pt x="2875" y="3166"/>
                </a:lnTo>
                <a:lnTo>
                  <a:pt x="2775" y="3196"/>
                </a:lnTo>
                <a:lnTo>
                  <a:pt x="2764" y="3225"/>
                </a:lnTo>
                <a:lnTo>
                  <a:pt x="2753" y="3252"/>
                </a:lnTo>
                <a:lnTo>
                  <a:pt x="2745" y="3277"/>
                </a:lnTo>
                <a:lnTo>
                  <a:pt x="2739" y="3302"/>
                </a:lnTo>
                <a:lnTo>
                  <a:pt x="2733" y="3326"/>
                </a:lnTo>
                <a:lnTo>
                  <a:pt x="2730" y="3349"/>
                </a:lnTo>
                <a:lnTo>
                  <a:pt x="2727" y="3371"/>
                </a:lnTo>
                <a:lnTo>
                  <a:pt x="2726" y="3392"/>
                </a:lnTo>
                <a:lnTo>
                  <a:pt x="2727" y="3410"/>
                </a:lnTo>
                <a:lnTo>
                  <a:pt x="2731" y="3426"/>
                </a:lnTo>
                <a:lnTo>
                  <a:pt x="2735" y="3444"/>
                </a:lnTo>
                <a:lnTo>
                  <a:pt x="2743" y="3459"/>
                </a:lnTo>
                <a:lnTo>
                  <a:pt x="2752" y="3476"/>
                </a:lnTo>
                <a:lnTo>
                  <a:pt x="2764" y="3490"/>
                </a:lnTo>
                <a:lnTo>
                  <a:pt x="2778" y="3506"/>
                </a:lnTo>
                <a:lnTo>
                  <a:pt x="2794" y="3520"/>
                </a:lnTo>
                <a:lnTo>
                  <a:pt x="2811" y="3533"/>
                </a:lnTo>
                <a:lnTo>
                  <a:pt x="2830" y="3546"/>
                </a:lnTo>
                <a:lnTo>
                  <a:pt x="2853" y="3558"/>
                </a:lnTo>
                <a:lnTo>
                  <a:pt x="2876" y="3570"/>
                </a:lnTo>
                <a:lnTo>
                  <a:pt x="2903" y="3580"/>
                </a:lnTo>
                <a:lnTo>
                  <a:pt x="2931" y="3591"/>
                </a:lnTo>
                <a:lnTo>
                  <a:pt x="2962" y="3602"/>
                </a:lnTo>
                <a:lnTo>
                  <a:pt x="2994" y="3611"/>
                </a:lnTo>
                <a:lnTo>
                  <a:pt x="3058" y="3629"/>
                </a:lnTo>
                <a:lnTo>
                  <a:pt x="3115" y="3645"/>
                </a:lnTo>
                <a:lnTo>
                  <a:pt x="3164" y="3662"/>
                </a:lnTo>
                <a:lnTo>
                  <a:pt x="3207" y="3677"/>
                </a:lnTo>
                <a:lnTo>
                  <a:pt x="3244" y="3693"/>
                </a:lnTo>
                <a:lnTo>
                  <a:pt x="3272" y="3706"/>
                </a:lnTo>
                <a:lnTo>
                  <a:pt x="3284" y="3713"/>
                </a:lnTo>
                <a:lnTo>
                  <a:pt x="3295" y="3720"/>
                </a:lnTo>
                <a:lnTo>
                  <a:pt x="3304" y="3726"/>
                </a:lnTo>
                <a:lnTo>
                  <a:pt x="3310" y="3732"/>
                </a:lnTo>
                <a:lnTo>
                  <a:pt x="1851" y="7708"/>
                </a:lnTo>
                <a:lnTo>
                  <a:pt x="1861" y="7764"/>
                </a:lnTo>
                <a:lnTo>
                  <a:pt x="1873" y="7818"/>
                </a:lnTo>
                <a:lnTo>
                  <a:pt x="1887" y="7871"/>
                </a:lnTo>
                <a:lnTo>
                  <a:pt x="1901" y="7922"/>
                </a:lnTo>
                <a:lnTo>
                  <a:pt x="1918" y="7971"/>
                </a:lnTo>
                <a:lnTo>
                  <a:pt x="1936" y="8020"/>
                </a:lnTo>
                <a:lnTo>
                  <a:pt x="1955" y="8066"/>
                </a:lnTo>
                <a:lnTo>
                  <a:pt x="1976" y="8110"/>
                </a:lnTo>
                <a:lnTo>
                  <a:pt x="1997" y="8152"/>
                </a:lnTo>
                <a:lnTo>
                  <a:pt x="2021" y="8194"/>
                </a:lnTo>
                <a:lnTo>
                  <a:pt x="2046" y="8233"/>
                </a:lnTo>
                <a:lnTo>
                  <a:pt x="2072" y="8271"/>
                </a:lnTo>
                <a:lnTo>
                  <a:pt x="2099" y="8307"/>
                </a:lnTo>
                <a:lnTo>
                  <a:pt x="2129" y="8342"/>
                </a:lnTo>
                <a:lnTo>
                  <a:pt x="2159" y="8375"/>
                </a:lnTo>
                <a:lnTo>
                  <a:pt x="2191" y="8406"/>
                </a:lnTo>
                <a:lnTo>
                  <a:pt x="2223" y="8433"/>
                </a:lnTo>
                <a:lnTo>
                  <a:pt x="2254" y="8459"/>
                </a:lnTo>
                <a:lnTo>
                  <a:pt x="2288" y="8484"/>
                </a:lnTo>
                <a:lnTo>
                  <a:pt x="2322" y="8509"/>
                </a:lnTo>
                <a:lnTo>
                  <a:pt x="2356" y="8533"/>
                </a:lnTo>
                <a:lnTo>
                  <a:pt x="2391" y="8555"/>
                </a:lnTo>
                <a:lnTo>
                  <a:pt x="2426" y="8576"/>
                </a:lnTo>
                <a:lnTo>
                  <a:pt x="2463" y="8598"/>
                </a:lnTo>
                <a:lnTo>
                  <a:pt x="2500" y="8618"/>
                </a:lnTo>
                <a:lnTo>
                  <a:pt x="2536" y="8637"/>
                </a:lnTo>
                <a:lnTo>
                  <a:pt x="2574" y="8656"/>
                </a:lnTo>
                <a:lnTo>
                  <a:pt x="2613" y="8672"/>
                </a:lnTo>
                <a:lnTo>
                  <a:pt x="2653" y="8690"/>
                </a:lnTo>
                <a:lnTo>
                  <a:pt x="2693" y="8706"/>
                </a:lnTo>
                <a:lnTo>
                  <a:pt x="2733" y="8721"/>
                </a:lnTo>
                <a:lnTo>
                  <a:pt x="2775" y="8734"/>
                </a:lnTo>
                <a:lnTo>
                  <a:pt x="2817" y="8748"/>
                </a:lnTo>
                <a:lnTo>
                  <a:pt x="2860" y="8760"/>
                </a:lnTo>
                <a:lnTo>
                  <a:pt x="2903" y="8772"/>
                </a:lnTo>
                <a:lnTo>
                  <a:pt x="2946" y="8783"/>
                </a:lnTo>
                <a:lnTo>
                  <a:pt x="2991" y="8792"/>
                </a:lnTo>
                <a:lnTo>
                  <a:pt x="3036" y="8802"/>
                </a:lnTo>
                <a:lnTo>
                  <a:pt x="3081" y="8810"/>
                </a:lnTo>
                <a:lnTo>
                  <a:pt x="3128" y="8817"/>
                </a:lnTo>
                <a:lnTo>
                  <a:pt x="3175" y="8823"/>
                </a:lnTo>
                <a:lnTo>
                  <a:pt x="3222" y="8829"/>
                </a:lnTo>
                <a:lnTo>
                  <a:pt x="3271" y="8834"/>
                </a:lnTo>
                <a:lnTo>
                  <a:pt x="3320" y="8837"/>
                </a:lnTo>
                <a:lnTo>
                  <a:pt x="3369" y="8841"/>
                </a:lnTo>
                <a:lnTo>
                  <a:pt x="3419" y="8842"/>
                </a:lnTo>
                <a:lnTo>
                  <a:pt x="3470" y="8844"/>
                </a:lnTo>
                <a:lnTo>
                  <a:pt x="3522" y="8844"/>
                </a:lnTo>
                <a:lnTo>
                  <a:pt x="3572" y="8844"/>
                </a:lnTo>
                <a:lnTo>
                  <a:pt x="3622" y="8842"/>
                </a:lnTo>
                <a:lnTo>
                  <a:pt x="3671" y="8841"/>
                </a:lnTo>
                <a:lnTo>
                  <a:pt x="3720" y="8837"/>
                </a:lnTo>
                <a:lnTo>
                  <a:pt x="3769" y="8834"/>
                </a:lnTo>
                <a:lnTo>
                  <a:pt x="3816" y="8828"/>
                </a:lnTo>
                <a:lnTo>
                  <a:pt x="3863" y="8823"/>
                </a:lnTo>
                <a:lnTo>
                  <a:pt x="3911" y="8816"/>
                </a:lnTo>
                <a:lnTo>
                  <a:pt x="3957" y="8809"/>
                </a:lnTo>
                <a:lnTo>
                  <a:pt x="4003" y="8799"/>
                </a:lnTo>
                <a:lnTo>
                  <a:pt x="4048" y="8791"/>
                </a:lnTo>
                <a:lnTo>
                  <a:pt x="4093" y="8780"/>
                </a:lnTo>
                <a:lnTo>
                  <a:pt x="4138" y="8770"/>
                </a:lnTo>
                <a:lnTo>
                  <a:pt x="4182" y="8758"/>
                </a:lnTo>
                <a:lnTo>
                  <a:pt x="4225" y="8745"/>
                </a:lnTo>
                <a:lnTo>
                  <a:pt x="4267" y="8730"/>
                </a:lnTo>
                <a:lnTo>
                  <a:pt x="4312" y="8713"/>
                </a:lnTo>
                <a:lnTo>
                  <a:pt x="4356" y="8694"/>
                </a:lnTo>
                <a:lnTo>
                  <a:pt x="4399" y="8675"/>
                </a:lnTo>
                <a:lnTo>
                  <a:pt x="4441" y="8655"/>
                </a:lnTo>
                <a:lnTo>
                  <a:pt x="4482" y="8633"/>
                </a:lnTo>
                <a:lnTo>
                  <a:pt x="4521" y="8611"/>
                </a:lnTo>
                <a:lnTo>
                  <a:pt x="4559" y="8588"/>
                </a:lnTo>
                <a:lnTo>
                  <a:pt x="4595" y="8565"/>
                </a:lnTo>
                <a:lnTo>
                  <a:pt x="4631" y="8540"/>
                </a:lnTo>
                <a:lnTo>
                  <a:pt x="4665" y="8514"/>
                </a:lnTo>
                <a:lnTo>
                  <a:pt x="4699" y="8488"/>
                </a:lnTo>
                <a:lnTo>
                  <a:pt x="4731" y="8460"/>
                </a:lnTo>
                <a:lnTo>
                  <a:pt x="4763" y="8432"/>
                </a:lnTo>
                <a:lnTo>
                  <a:pt x="4792" y="8402"/>
                </a:lnTo>
                <a:lnTo>
                  <a:pt x="4821" y="8373"/>
                </a:lnTo>
                <a:lnTo>
                  <a:pt x="4848" y="8341"/>
                </a:lnTo>
                <a:lnTo>
                  <a:pt x="4874" y="8309"/>
                </a:lnTo>
                <a:lnTo>
                  <a:pt x="4900" y="8277"/>
                </a:lnTo>
                <a:lnTo>
                  <a:pt x="4924" y="8242"/>
                </a:lnTo>
                <a:lnTo>
                  <a:pt x="4946" y="8208"/>
                </a:lnTo>
                <a:lnTo>
                  <a:pt x="4967" y="8172"/>
                </a:lnTo>
                <a:lnTo>
                  <a:pt x="4988" y="8137"/>
                </a:lnTo>
                <a:lnTo>
                  <a:pt x="5008" y="8099"/>
                </a:lnTo>
                <a:lnTo>
                  <a:pt x="5026" y="8061"/>
                </a:lnTo>
                <a:lnTo>
                  <a:pt x="5042" y="8022"/>
                </a:lnTo>
                <a:lnTo>
                  <a:pt x="5059" y="7982"/>
                </a:lnTo>
                <a:lnTo>
                  <a:pt x="5073" y="7941"/>
                </a:lnTo>
                <a:lnTo>
                  <a:pt x="5086" y="7900"/>
                </a:lnTo>
                <a:lnTo>
                  <a:pt x="5099" y="7857"/>
                </a:lnTo>
                <a:lnTo>
                  <a:pt x="5110" y="7813"/>
                </a:lnTo>
                <a:lnTo>
                  <a:pt x="5119" y="7770"/>
                </a:lnTo>
                <a:lnTo>
                  <a:pt x="5129" y="7725"/>
                </a:lnTo>
                <a:lnTo>
                  <a:pt x="3797" y="4284"/>
                </a:lnTo>
                <a:lnTo>
                  <a:pt x="3796" y="4263"/>
                </a:lnTo>
                <a:lnTo>
                  <a:pt x="3792" y="4241"/>
                </a:lnTo>
                <a:lnTo>
                  <a:pt x="3786" y="4219"/>
                </a:lnTo>
                <a:lnTo>
                  <a:pt x="3777" y="4195"/>
                </a:lnTo>
                <a:lnTo>
                  <a:pt x="3766" y="4170"/>
                </a:lnTo>
                <a:lnTo>
                  <a:pt x="3752" y="4144"/>
                </a:lnTo>
                <a:lnTo>
                  <a:pt x="3735" y="4117"/>
                </a:lnTo>
                <a:lnTo>
                  <a:pt x="3716" y="4090"/>
                </a:lnTo>
                <a:lnTo>
                  <a:pt x="3707" y="4074"/>
                </a:lnTo>
                <a:lnTo>
                  <a:pt x="3697" y="4060"/>
                </a:lnTo>
                <a:lnTo>
                  <a:pt x="3690" y="4044"/>
                </a:lnTo>
                <a:lnTo>
                  <a:pt x="3683" y="4027"/>
                </a:lnTo>
                <a:lnTo>
                  <a:pt x="3679" y="4010"/>
                </a:lnTo>
                <a:lnTo>
                  <a:pt x="3674" y="3993"/>
                </a:lnTo>
                <a:lnTo>
                  <a:pt x="3670" y="3975"/>
                </a:lnTo>
                <a:lnTo>
                  <a:pt x="3668" y="3956"/>
                </a:lnTo>
                <a:lnTo>
                  <a:pt x="3665" y="3936"/>
                </a:lnTo>
                <a:lnTo>
                  <a:pt x="3665" y="3916"/>
                </a:lnTo>
                <a:lnTo>
                  <a:pt x="3665" y="3894"/>
                </a:lnTo>
                <a:lnTo>
                  <a:pt x="3668" y="3873"/>
                </a:lnTo>
                <a:lnTo>
                  <a:pt x="3670" y="3852"/>
                </a:lnTo>
                <a:lnTo>
                  <a:pt x="3674" y="3828"/>
                </a:lnTo>
                <a:lnTo>
                  <a:pt x="3679" y="3805"/>
                </a:lnTo>
                <a:lnTo>
                  <a:pt x="3683" y="3781"/>
                </a:lnTo>
                <a:lnTo>
                  <a:pt x="3815" y="3803"/>
                </a:lnTo>
                <a:lnTo>
                  <a:pt x="3947" y="3823"/>
                </a:lnTo>
                <a:lnTo>
                  <a:pt x="4082" y="3842"/>
                </a:lnTo>
                <a:lnTo>
                  <a:pt x="4219" y="3859"/>
                </a:lnTo>
                <a:lnTo>
                  <a:pt x="4359" y="3875"/>
                </a:lnTo>
                <a:lnTo>
                  <a:pt x="4500" y="3890"/>
                </a:lnTo>
                <a:lnTo>
                  <a:pt x="4642" y="3903"/>
                </a:lnTo>
                <a:lnTo>
                  <a:pt x="4787" y="3914"/>
                </a:lnTo>
                <a:lnTo>
                  <a:pt x="4934" y="3925"/>
                </a:lnTo>
                <a:lnTo>
                  <a:pt x="5084" y="3935"/>
                </a:lnTo>
                <a:lnTo>
                  <a:pt x="5234" y="3942"/>
                </a:lnTo>
                <a:lnTo>
                  <a:pt x="5387" y="3949"/>
                </a:lnTo>
                <a:lnTo>
                  <a:pt x="5542" y="3954"/>
                </a:lnTo>
                <a:lnTo>
                  <a:pt x="5700" y="3957"/>
                </a:lnTo>
                <a:lnTo>
                  <a:pt x="5860" y="3958"/>
                </a:lnTo>
                <a:lnTo>
                  <a:pt x="6021" y="3959"/>
                </a:lnTo>
                <a:lnTo>
                  <a:pt x="6197" y="3958"/>
                </a:lnTo>
                <a:lnTo>
                  <a:pt x="6377" y="3956"/>
                </a:lnTo>
                <a:lnTo>
                  <a:pt x="6561" y="3951"/>
                </a:lnTo>
                <a:lnTo>
                  <a:pt x="6749" y="3945"/>
                </a:lnTo>
                <a:lnTo>
                  <a:pt x="6941" y="3937"/>
                </a:lnTo>
                <a:lnTo>
                  <a:pt x="7138" y="3927"/>
                </a:lnTo>
                <a:lnTo>
                  <a:pt x="7338" y="3916"/>
                </a:lnTo>
                <a:lnTo>
                  <a:pt x="7542" y="3903"/>
                </a:lnTo>
                <a:lnTo>
                  <a:pt x="7749" y="3887"/>
                </a:lnTo>
                <a:lnTo>
                  <a:pt x="7961" y="3871"/>
                </a:lnTo>
                <a:lnTo>
                  <a:pt x="8177" y="3853"/>
                </a:lnTo>
                <a:lnTo>
                  <a:pt x="8396" y="3831"/>
                </a:lnTo>
                <a:lnTo>
                  <a:pt x="8620" y="3810"/>
                </a:lnTo>
                <a:lnTo>
                  <a:pt x="8847" y="3785"/>
                </a:lnTo>
                <a:lnTo>
                  <a:pt x="9080" y="3760"/>
                </a:lnTo>
                <a:lnTo>
                  <a:pt x="9314" y="3732"/>
                </a:lnTo>
                <a:lnTo>
                  <a:pt x="9331" y="3749"/>
                </a:lnTo>
                <a:lnTo>
                  <a:pt x="9108" y="4373"/>
                </a:lnTo>
                <a:lnTo>
                  <a:pt x="8795" y="5241"/>
                </a:lnTo>
                <a:lnTo>
                  <a:pt x="7919" y="7594"/>
                </a:lnTo>
                <a:lnTo>
                  <a:pt x="7908" y="7627"/>
                </a:lnTo>
                <a:lnTo>
                  <a:pt x="7900" y="7661"/>
                </a:lnTo>
                <a:lnTo>
                  <a:pt x="7894" y="7695"/>
                </a:lnTo>
                <a:lnTo>
                  <a:pt x="7889" y="7729"/>
                </a:lnTo>
                <a:lnTo>
                  <a:pt x="7888" y="7765"/>
                </a:lnTo>
                <a:lnTo>
                  <a:pt x="7889" y="7800"/>
                </a:lnTo>
                <a:lnTo>
                  <a:pt x="7893" y="7837"/>
                </a:lnTo>
                <a:lnTo>
                  <a:pt x="7898" y="7875"/>
                </a:lnTo>
                <a:lnTo>
                  <a:pt x="7907" y="7913"/>
                </a:lnTo>
                <a:lnTo>
                  <a:pt x="7917" y="7951"/>
                </a:lnTo>
                <a:lnTo>
                  <a:pt x="7930" y="7990"/>
                </a:lnTo>
                <a:lnTo>
                  <a:pt x="7946" y="8030"/>
                </a:lnTo>
                <a:lnTo>
                  <a:pt x="7965" y="8071"/>
                </a:lnTo>
                <a:lnTo>
                  <a:pt x="7985" y="8111"/>
                </a:lnTo>
                <a:lnTo>
                  <a:pt x="8007" y="8152"/>
                </a:lnTo>
                <a:lnTo>
                  <a:pt x="8032" y="8195"/>
                </a:lnTo>
                <a:lnTo>
                  <a:pt x="8067" y="8236"/>
                </a:lnTo>
                <a:lnTo>
                  <a:pt x="8101" y="8275"/>
                </a:lnTo>
                <a:lnTo>
                  <a:pt x="8137" y="8313"/>
                </a:lnTo>
                <a:lnTo>
                  <a:pt x="8173" y="8351"/>
                </a:lnTo>
                <a:lnTo>
                  <a:pt x="8211" y="8387"/>
                </a:lnTo>
                <a:lnTo>
                  <a:pt x="8249" y="8421"/>
                </a:lnTo>
                <a:lnTo>
                  <a:pt x="8288" y="8454"/>
                </a:lnTo>
                <a:lnTo>
                  <a:pt x="8327" y="8486"/>
                </a:lnTo>
                <a:lnTo>
                  <a:pt x="8369" y="8517"/>
                </a:lnTo>
                <a:lnTo>
                  <a:pt x="8410" y="8546"/>
                </a:lnTo>
                <a:lnTo>
                  <a:pt x="8453" y="8574"/>
                </a:lnTo>
                <a:lnTo>
                  <a:pt x="8496" y="8600"/>
                </a:lnTo>
                <a:lnTo>
                  <a:pt x="8541" y="8626"/>
                </a:lnTo>
                <a:lnTo>
                  <a:pt x="8586" y="8650"/>
                </a:lnTo>
                <a:lnTo>
                  <a:pt x="8631" y="8672"/>
                </a:lnTo>
                <a:lnTo>
                  <a:pt x="8678" y="8694"/>
                </a:lnTo>
                <a:lnTo>
                  <a:pt x="8725" y="8714"/>
                </a:lnTo>
                <a:lnTo>
                  <a:pt x="8774" y="8733"/>
                </a:lnTo>
                <a:lnTo>
                  <a:pt x="8823" y="8751"/>
                </a:lnTo>
                <a:lnTo>
                  <a:pt x="8873" y="8767"/>
                </a:lnTo>
                <a:lnTo>
                  <a:pt x="8924" y="8781"/>
                </a:lnTo>
                <a:lnTo>
                  <a:pt x="8975" y="8796"/>
                </a:lnTo>
                <a:lnTo>
                  <a:pt x="9029" y="8807"/>
                </a:lnTo>
                <a:lnTo>
                  <a:pt x="9082" y="8819"/>
                </a:lnTo>
                <a:lnTo>
                  <a:pt x="9136" y="8829"/>
                </a:lnTo>
                <a:lnTo>
                  <a:pt x="9192" y="8837"/>
                </a:lnTo>
                <a:lnTo>
                  <a:pt x="9248" y="8844"/>
                </a:lnTo>
                <a:lnTo>
                  <a:pt x="9305" y="8850"/>
                </a:lnTo>
                <a:lnTo>
                  <a:pt x="9363" y="8855"/>
                </a:lnTo>
                <a:lnTo>
                  <a:pt x="9422" y="8857"/>
                </a:lnTo>
                <a:lnTo>
                  <a:pt x="9481" y="8860"/>
                </a:lnTo>
                <a:lnTo>
                  <a:pt x="9542" y="8861"/>
                </a:lnTo>
                <a:lnTo>
                  <a:pt x="9607" y="8860"/>
                </a:lnTo>
                <a:lnTo>
                  <a:pt x="9672" y="8856"/>
                </a:lnTo>
                <a:lnTo>
                  <a:pt x="9736" y="8851"/>
                </a:lnTo>
                <a:lnTo>
                  <a:pt x="9801" y="8844"/>
                </a:lnTo>
                <a:lnTo>
                  <a:pt x="9866" y="8835"/>
                </a:lnTo>
                <a:lnTo>
                  <a:pt x="9931" y="8824"/>
                </a:lnTo>
                <a:lnTo>
                  <a:pt x="9997" y="8811"/>
                </a:lnTo>
                <a:lnTo>
                  <a:pt x="10061" y="8796"/>
                </a:lnTo>
                <a:lnTo>
                  <a:pt x="10109" y="8785"/>
                </a:lnTo>
                <a:lnTo>
                  <a:pt x="10158" y="8772"/>
                </a:lnTo>
                <a:lnTo>
                  <a:pt x="10204" y="8758"/>
                </a:lnTo>
                <a:lnTo>
                  <a:pt x="10251" y="8741"/>
                </a:lnTo>
                <a:lnTo>
                  <a:pt x="10297" y="8723"/>
                </a:lnTo>
                <a:lnTo>
                  <a:pt x="10342" y="8704"/>
                </a:lnTo>
                <a:lnTo>
                  <a:pt x="10388" y="8683"/>
                </a:lnTo>
                <a:lnTo>
                  <a:pt x="10433" y="8659"/>
                </a:lnTo>
                <a:lnTo>
                  <a:pt x="10476" y="8634"/>
                </a:lnTo>
                <a:lnTo>
                  <a:pt x="10519" y="8608"/>
                </a:lnTo>
                <a:lnTo>
                  <a:pt x="10562" y="8580"/>
                </a:lnTo>
                <a:lnTo>
                  <a:pt x="10604" y="8550"/>
                </a:lnTo>
                <a:lnTo>
                  <a:pt x="10646" y="8520"/>
                </a:lnTo>
                <a:lnTo>
                  <a:pt x="10686" y="8486"/>
                </a:lnTo>
                <a:lnTo>
                  <a:pt x="10726" y="8451"/>
                </a:lnTo>
                <a:lnTo>
                  <a:pt x="10767" y="8414"/>
                </a:lnTo>
                <a:lnTo>
                  <a:pt x="10806" y="8376"/>
                </a:lnTo>
                <a:lnTo>
                  <a:pt x="10842" y="8338"/>
                </a:lnTo>
                <a:lnTo>
                  <a:pt x="10877" y="8299"/>
                </a:lnTo>
                <a:lnTo>
                  <a:pt x="10909" y="8260"/>
                </a:lnTo>
                <a:lnTo>
                  <a:pt x="10940" y="8221"/>
                </a:lnTo>
                <a:lnTo>
                  <a:pt x="10969" y="8181"/>
                </a:lnTo>
                <a:lnTo>
                  <a:pt x="10995" y="8140"/>
                </a:lnTo>
                <a:lnTo>
                  <a:pt x="11020" y="8100"/>
                </a:lnTo>
                <a:lnTo>
                  <a:pt x="11043" y="8059"/>
                </a:lnTo>
                <a:lnTo>
                  <a:pt x="11064" y="8016"/>
                </a:lnTo>
                <a:lnTo>
                  <a:pt x="11083" y="7975"/>
                </a:lnTo>
                <a:lnTo>
                  <a:pt x="11100" y="7932"/>
                </a:lnTo>
                <a:lnTo>
                  <a:pt x="11115" y="7889"/>
                </a:lnTo>
                <a:lnTo>
                  <a:pt x="11128" y="7845"/>
                </a:lnTo>
                <a:lnTo>
                  <a:pt x="11139" y="7802"/>
                </a:lnTo>
                <a:lnTo>
                  <a:pt x="11148" y="7757"/>
                </a:lnTo>
                <a:close/>
                <a:moveTo>
                  <a:pt x="5015" y="7725"/>
                </a:moveTo>
                <a:lnTo>
                  <a:pt x="2061" y="7757"/>
                </a:lnTo>
                <a:lnTo>
                  <a:pt x="2048" y="7757"/>
                </a:lnTo>
                <a:lnTo>
                  <a:pt x="2037" y="7754"/>
                </a:lnTo>
                <a:lnTo>
                  <a:pt x="2025" y="7752"/>
                </a:lnTo>
                <a:lnTo>
                  <a:pt x="2012" y="7748"/>
                </a:lnTo>
                <a:lnTo>
                  <a:pt x="2000" y="7745"/>
                </a:lnTo>
                <a:lnTo>
                  <a:pt x="1988" y="7739"/>
                </a:lnTo>
                <a:lnTo>
                  <a:pt x="1976" y="7732"/>
                </a:lnTo>
                <a:lnTo>
                  <a:pt x="1963" y="7725"/>
                </a:lnTo>
                <a:lnTo>
                  <a:pt x="2193" y="7086"/>
                </a:lnTo>
                <a:lnTo>
                  <a:pt x="2475" y="6304"/>
                </a:lnTo>
                <a:lnTo>
                  <a:pt x="2809" y="5381"/>
                </a:lnTo>
                <a:lnTo>
                  <a:pt x="3196" y="4316"/>
                </a:lnTo>
                <a:lnTo>
                  <a:pt x="3407" y="3732"/>
                </a:lnTo>
                <a:lnTo>
                  <a:pt x="3421" y="3737"/>
                </a:lnTo>
                <a:lnTo>
                  <a:pt x="3436" y="3743"/>
                </a:lnTo>
                <a:lnTo>
                  <a:pt x="3449" y="3750"/>
                </a:lnTo>
                <a:lnTo>
                  <a:pt x="3462" y="3757"/>
                </a:lnTo>
                <a:lnTo>
                  <a:pt x="3474" y="3765"/>
                </a:lnTo>
                <a:lnTo>
                  <a:pt x="3487" y="3775"/>
                </a:lnTo>
                <a:lnTo>
                  <a:pt x="3497" y="3785"/>
                </a:lnTo>
                <a:lnTo>
                  <a:pt x="3509" y="3797"/>
                </a:lnTo>
                <a:lnTo>
                  <a:pt x="3520" y="3810"/>
                </a:lnTo>
                <a:lnTo>
                  <a:pt x="3530" y="3823"/>
                </a:lnTo>
                <a:lnTo>
                  <a:pt x="3541" y="3839"/>
                </a:lnTo>
                <a:lnTo>
                  <a:pt x="3551" y="3854"/>
                </a:lnTo>
                <a:lnTo>
                  <a:pt x="3560" y="3871"/>
                </a:lnTo>
                <a:lnTo>
                  <a:pt x="3570" y="3888"/>
                </a:lnTo>
                <a:lnTo>
                  <a:pt x="3578" y="3907"/>
                </a:lnTo>
                <a:lnTo>
                  <a:pt x="3586" y="3927"/>
                </a:lnTo>
                <a:lnTo>
                  <a:pt x="3683" y="4219"/>
                </a:lnTo>
                <a:lnTo>
                  <a:pt x="5015" y="7725"/>
                </a:lnTo>
                <a:close/>
                <a:moveTo>
                  <a:pt x="4754" y="7594"/>
                </a:moveTo>
                <a:lnTo>
                  <a:pt x="3457" y="4122"/>
                </a:lnTo>
                <a:lnTo>
                  <a:pt x="3393" y="4273"/>
                </a:lnTo>
                <a:lnTo>
                  <a:pt x="3324" y="4443"/>
                </a:lnTo>
                <a:lnTo>
                  <a:pt x="3250" y="4631"/>
                </a:lnTo>
                <a:lnTo>
                  <a:pt x="3170" y="4839"/>
                </a:lnTo>
                <a:lnTo>
                  <a:pt x="3086" y="5064"/>
                </a:lnTo>
                <a:lnTo>
                  <a:pt x="2995" y="5307"/>
                </a:lnTo>
                <a:lnTo>
                  <a:pt x="2900" y="5570"/>
                </a:lnTo>
                <a:lnTo>
                  <a:pt x="2799" y="5850"/>
                </a:lnTo>
                <a:lnTo>
                  <a:pt x="2699" y="6131"/>
                </a:lnTo>
                <a:lnTo>
                  <a:pt x="2603" y="6394"/>
                </a:lnTo>
                <a:lnTo>
                  <a:pt x="2513" y="6639"/>
                </a:lnTo>
                <a:lnTo>
                  <a:pt x="2429" y="6867"/>
                </a:lnTo>
                <a:lnTo>
                  <a:pt x="2349" y="7075"/>
                </a:lnTo>
                <a:lnTo>
                  <a:pt x="2275" y="7266"/>
                </a:lnTo>
                <a:lnTo>
                  <a:pt x="2206" y="7439"/>
                </a:lnTo>
                <a:lnTo>
                  <a:pt x="2142" y="7594"/>
                </a:lnTo>
                <a:lnTo>
                  <a:pt x="4754" y="7594"/>
                </a:lnTo>
                <a:close/>
                <a:moveTo>
                  <a:pt x="8616" y="10548"/>
                </a:moveTo>
                <a:lnTo>
                  <a:pt x="8616" y="10548"/>
                </a:lnTo>
                <a:lnTo>
                  <a:pt x="8601" y="10512"/>
                </a:lnTo>
                <a:lnTo>
                  <a:pt x="8584" y="10477"/>
                </a:lnTo>
                <a:lnTo>
                  <a:pt x="8567" y="10442"/>
                </a:lnTo>
                <a:lnTo>
                  <a:pt x="8549" y="10408"/>
                </a:lnTo>
                <a:lnTo>
                  <a:pt x="8530" y="10375"/>
                </a:lnTo>
                <a:lnTo>
                  <a:pt x="8511" y="10342"/>
                </a:lnTo>
                <a:lnTo>
                  <a:pt x="8491" y="10310"/>
                </a:lnTo>
                <a:lnTo>
                  <a:pt x="8471" y="10278"/>
                </a:lnTo>
                <a:lnTo>
                  <a:pt x="8449" y="10247"/>
                </a:lnTo>
                <a:lnTo>
                  <a:pt x="8428" y="10216"/>
                </a:lnTo>
                <a:lnTo>
                  <a:pt x="8405" y="10186"/>
                </a:lnTo>
                <a:lnTo>
                  <a:pt x="8382" y="10157"/>
                </a:lnTo>
                <a:lnTo>
                  <a:pt x="8358" y="10127"/>
                </a:lnTo>
                <a:lnTo>
                  <a:pt x="8333" y="10099"/>
                </a:lnTo>
                <a:lnTo>
                  <a:pt x="8308" y="10072"/>
                </a:lnTo>
                <a:lnTo>
                  <a:pt x="8283" y="10044"/>
                </a:lnTo>
                <a:lnTo>
                  <a:pt x="8256" y="10017"/>
                </a:lnTo>
                <a:lnTo>
                  <a:pt x="8230" y="9991"/>
                </a:lnTo>
                <a:lnTo>
                  <a:pt x="8202" y="9966"/>
                </a:lnTo>
                <a:lnTo>
                  <a:pt x="8174" y="9940"/>
                </a:lnTo>
                <a:lnTo>
                  <a:pt x="8145" y="9916"/>
                </a:lnTo>
                <a:lnTo>
                  <a:pt x="8115" y="9893"/>
                </a:lnTo>
                <a:lnTo>
                  <a:pt x="8086" y="9869"/>
                </a:lnTo>
                <a:lnTo>
                  <a:pt x="8055" y="9846"/>
                </a:lnTo>
                <a:lnTo>
                  <a:pt x="8023" y="9824"/>
                </a:lnTo>
                <a:lnTo>
                  <a:pt x="7991" y="9803"/>
                </a:lnTo>
                <a:lnTo>
                  <a:pt x="7959" y="9781"/>
                </a:lnTo>
                <a:lnTo>
                  <a:pt x="7925" y="9760"/>
                </a:lnTo>
                <a:lnTo>
                  <a:pt x="7891" y="9741"/>
                </a:lnTo>
                <a:lnTo>
                  <a:pt x="7856" y="9721"/>
                </a:lnTo>
                <a:lnTo>
                  <a:pt x="7821" y="9702"/>
                </a:lnTo>
                <a:lnTo>
                  <a:pt x="7785" y="9684"/>
                </a:lnTo>
                <a:lnTo>
                  <a:pt x="7748" y="9666"/>
                </a:lnTo>
                <a:lnTo>
                  <a:pt x="7711" y="9649"/>
                </a:lnTo>
                <a:lnTo>
                  <a:pt x="7673" y="9632"/>
                </a:lnTo>
                <a:lnTo>
                  <a:pt x="7634" y="9617"/>
                </a:lnTo>
                <a:lnTo>
                  <a:pt x="7595" y="9601"/>
                </a:lnTo>
                <a:lnTo>
                  <a:pt x="7556" y="9586"/>
                </a:lnTo>
                <a:lnTo>
                  <a:pt x="7516" y="9572"/>
                </a:lnTo>
                <a:lnTo>
                  <a:pt x="7474" y="9557"/>
                </a:lnTo>
                <a:lnTo>
                  <a:pt x="7433" y="9544"/>
                </a:lnTo>
                <a:lnTo>
                  <a:pt x="7390" y="9533"/>
                </a:lnTo>
                <a:lnTo>
                  <a:pt x="7348" y="9519"/>
                </a:lnTo>
                <a:lnTo>
                  <a:pt x="7304" y="9509"/>
                </a:lnTo>
                <a:lnTo>
                  <a:pt x="7215" y="9487"/>
                </a:lnTo>
                <a:lnTo>
                  <a:pt x="7122" y="9469"/>
                </a:lnTo>
                <a:lnTo>
                  <a:pt x="7029" y="9451"/>
                </a:lnTo>
                <a:lnTo>
                  <a:pt x="6932" y="9437"/>
                </a:lnTo>
                <a:lnTo>
                  <a:pt x="6832" y="9424"/>
                </a:lnTo>
                <a:lnTo>
                  <a:pt x="6730" y="9414"/>
                </a:lnTo>
                <a:lnTo>
                  <a:pt x="6625" y="9406"/>
                </a:lnTo>
                <a:lnTo>
                  <a:pt x="6518" y="9401"/>
                </a:lnTo>
                <a:lnTo>
                  <a:pt x="6408" y="9397"/>
                </a:lnTo>
                <a:lnTo>
                  <a:pt x="6296" y="9396"/>
                </a:lnTo>
                <a:lnTo>
                  <a:pt x="6203" y="9409"/>
                </a:lnTo>
                <a:lnTo>
                  <a:pt x="6112" y="9425"/>
                </a:lnTo>
                <a:lnTo>
                  <a:pt x="6023" y="9442"/>
                </a:lnTo>
                <a:lnTo>
                  <a:pt x="5937" y="9460"/>
                </a:lnTo>
                <a:lnTo>
                  <a:pt x="5851" y="9480"/>
                </a:lnTo>
                <a:lnTo>
                  <a:pt x="5770" y="9502"/>
                </a:lnTo>
                <a:lnTo>
                  <a:pt x="5689" y="9524"/>
                </a:lnTo>
                <a:lnTo>
                  <a:pt x="5612" y="9548"/>
                </a:lnTo>
                <a:lnTo>
                  <a:pt x="5536" y="9574"/>
                </a:lnTo>
                <a:lnTo>
                  <a:pt x="5463" y="9600"/>
                </a:lnTo>
                <a:lnTo>
                  <a:pt x="5390" y="9630"/>
                </a:lnTo>
                <a:lnTo>
                  <a:pt x="5322" y="9659"/>
                </a:lnTo>
                <a:lnTo>
                  <a:pt x="5254" y="9690"/>
                </a:lnTo>
                <a:lnTo>
                  <a:pt x="5190" y="9723"/>
                </a:lnTo>
                <a:lnTo>
                  <a:pt x="5127" y="9758"/>
                </a:lnTo>
                <a:lnTo>
                  <a:pt x="5067" y="9793"/>
                </a:lnTo>
                <a:lnTo>
                  <a:pt x="5009" y="9831"/>
                </a:lnTo>
                <a:lnTo>
                  <a:pt x="4952" y="9869"/>
                </a:lnTo>
                <a:lnTo>
                  <a:pt x="4899" y="9909"/>
                </a:lnTo>
                <a:lnTo>
                  <a:pt x="4847" y="9951"/>
                </a:lnTo>
                <a:lnTo>
                  <a:pt x="4798" y="9995"/>
                </a:lnTo>
                <a:lnTo>
                  <a:pt x="4751" y="10038"/>
                </a:lnTo>
                <a:lnTo>
                  <a:pt x="4706" y="10085"/>
                </a:lnTo>
                <a:lnTo>
                  <a:pt x="4662" y="10132"/>
                </a:lnTo>
                <a:lnTo>
                  <a:pt x="4622" y="10181"/>
                </a:lnTo>
                <a:lnTo>
                  <a:pt x="4582" y="10232"/>
                </a:lnTo>
                <a:lnTo>
                  <a:pt x="4547" y="10284"/>
                </a:lnTo>
                <a:lnTo>
                  <a:pt x="4513" y="10337"/>
                </a:lnTo>
                <a:lnTo>
                  <a:pt x="4481" y="10391"/>
                </a:lnTo>
                <a:lnTo>
                  <a:pt x="4451" y="10447"/>
                </a:lnTo>
                <a:lnTo>
                  <a:pt x="4423" y="10505"/>
                </a:lnTo>
                <a:lnTo>
                  <a:pt x="4398" y="10564"/>
                </a:lnTo>
                <a:lnTo>
                  <a:pt x="4495" y="10564"/>
                </a:lnTo>
                <a:lnTo>
                  <a:pt x="8616" y="10548"/>
                </a:lnTo>
                <a:close/>
                <a:moveTo>
                  <a:pt x="8097" y="2256"/>
                </a:moveTo>
                <a:lnTo>
                  <a:pt x="8097" y="2256"/>
                </a:lnTo>
                <a:lnTo>
                  <a:pt x="8075" y="2225"/>
                </a:lnTo>
                <a:lnTo>
                  <a:pt x="8050" y="2197"/>
                </a:lnTo>
                <a:lnTo>
                  <a:pt x="8025" y="2168"/>
                </a:lnTo>
                <a:lnTo>
                  <a:pt x="7998" y="2140"/>
                </a:lnTo>
                <a:lnTo>
                  <a:pt x="7970" y="2114"/>
                </a:lnTo>
                <a:lnTo>
                  <a:pt x="7941" y="2088"/>
                </a:lnTo>
                <a:lnTo>
                  <a:pt x="7910" y="2061"/>
                </a:lnTo>
                <a:lnTo>
                  <a:pt x="7878" y="2038"/>
                </a:lnTo>
                <a:lnTo>
                  <a:pt x="7845" y="2014"/>
                </a:lnTo>
                <a:lnTo>
                  <a:pt x="7811" y="1990"/>
                </a:lnTo>
                <a:lnTo>
                  <a:pt x="7775" y="1969"/>
                </a:lnTo>
                <a:lnTo>
                  <a:pt x="7739" y="1948"/>
                </a:lnTo>
                <a:lnTo>
                  <a:pt x="7701" y="1928"/>
                </a:lnTo>
                <a:lnTo>
                  <a:pt x="7660" y="1907"/>
                </a:lnTo>
                <a:lnTo>
                  <a:pt x="7620" y="1888"/>
                </a:lnTo>
                <a:lnTo>
                  <a:pt x="7579" y="1871"/>
                </a:lnTo>
                <a:lnTo>
                  <a:pt x="7535" y="1853"/>
                </a:lnTo>
                <a:lnTo>
                  <a:pt x="7491" y="1836"/>
                </a:lnTo>
                <a:lnTo>
                  <a:pt x="7445" y="1821"/>
                </a:lnTo>
                <a:lnTo>
                  <a:pt x="7397" y="1806"/>
                </a:lnTo>
                <a:lnTo>
                  <a:pt x="7350" y="1791"/>
                </a:lnTo>
                <a:lnTo>
                  <a:pt x="7300" y="1778"/>
                </a:lnTo>
                <a:lnTo>
                  <a:pt x="7249" y="1765"/>
                </a:lnTo>
                <a:lnTo>
                  <a:pt x="7197" y="1753"/>
                </a:lnTo>
                <a:lnTo>
                  <a:pt x="7144" y="1743"/>
                </a:lnTo>
                <a:lnTo>
                  <a:pt x="7089" y="1732"/>
                </a:lnTo>
                <a:lnTo>
                  <a:pt x="7034" y="1723"/>
                </a:lnTo>
                <a:lnTo>
                  <a:pt x="6976" y="1714"/>
                </a:lnTo>
                <a:lnTo>
                  <a:pt x="6918" y="1706"/>
                </a:lnTo>
                <a:lnTo>
                  <a:pt x="6858" y="1699"/>
                </a:lnTo>
                <a:lnTo>
                  <a:pt x="6797" y="1693"/>
                </a:lnTo>
                <a:lnTo>
                  <a:pt x="6735" y="1688"/>
                </a:lnTo>
                <a:lnTo>
                  <a:pt x="6566" y="1688"/>
                </a:lnTo>
                <a:lnTo>
                  <a:pt x="6409" y="1692"/>
                </a:lnTo>
                <a:lnTo>
                  <a:pt x="6266" y="1697"/>
                </a:lnTo>
                <a:lnTo>
                  <a:pt x="6134" y="1704"/>
                </a:lnTo>
                <a:lnTo>
                  <a:pt x="6073" y="1708"/>
                </a:lnTo>
                <a:lnTo>
                  <a:pt x="6015" y="1713"/>
                </a:lnTo>
                <a:lnTo>
                  <a:pt x="5959" y="1718"/>
                </a:lnTo>
                <a:lnTo>
                  <a:pt x="5907" y="1724"/>
                </a:lnTo>
                <a:lnTo>
                  <a:pt x="5857" y="1731"/>
                </a:lnTo>
                <a:lnTo>
                  <a:pt x="5811" y="1737"/>
                </a:lnTo>
                <a:lnTo>
                  <a:pt x="5768" y="1745"/>
                </a:lnTo>
                <a:lnTo>
                  <a:pt x="5728" y="1752"/>
                </a:lnTo>
                <a:lnTo>
                  <a:pt x="5661" y="1768"/>
                </a:lnTo>
                <a:lnTo>
                  <a:pt x="5594" y="1784"/>
                </a:lnTo>
                <a:lnTo>
                  <a:pt x="5530" y="1803"/>
                </a:lnTo>
                <a:lnTo>
                  <a:pt x="5467" y="1825"/>
                </a:lnTo>
                <a:lnTo>
                  <a:pt x="5407" y="1847"/>
                </a:lnTo>
                <a:lnTo>
                  <a:pt x="5349" y="1872"/>
                </a:lnTo>
                <a:lnTo>
                  <a:pt x="5292" y="1898"/>
                </a:lnTo>
                <a:lnTo>
                  <a:pt x="5238" y="1928"/>
                </a:lnTo>
                <a:lnTo>
                  <a:pt x="5184" y="1957"/>
                </a:lnTo>
                <a:lnTo>
                  <a:pt x="5133" y="1989"/>
                </a:lnTo>
                <a:lnTo>
                  <a:pt x="5085" y="2024"/>
                </a:lnTo>
                <a:lnTo>
                  <a:pt x="5037" y="2060"/>
                </a:lnTo>
                <a:lnTo>
                  <a:pt x="4992" y="2098"/>
                </a:lnTo>
                <a:lnTo>
                  <a:pt x="4949" y="2137"/>
                </a:lnTo>
                <a:lnTo>
                  <a:pt x="4907" y="2180"/>
                </a:lnTo>
                <a:lnTo>
                  <a:pt x="4868" y="2223"/>
                </a:lnTo>
                <a:lnTo>
                  <a:pt x="4861" y="2242"/>
                </a:lnTo>
                <a:lnTo>
                  <a:pt x="4855" y="2262"/>
                </a:lnTo>
                <a:lnTo>
                  <a:pt x="4851" y="2282"/>
                </a:lnTo>
                <a:lnTo>
                  <a:pt x="4850" y="2302"/>
                </a:lnTo>
                <a:lnTo>
                  <a:pt x="4850" y="2324"/>
                </a:lnTo>
                <a:lnTo>
                  <a:pt x="4851" y="2346"/>
                </a:lnTo>
                <a:lnTo>
                  <a:pt x="4855" y="2370"/>
                </a:lnTo>
                <a:lnTo>
                  <a:pt x="4860" y="2393"/>
                </a:lnTo>
                <a:lnTo>
                  <a:pt x="4867" y="2418"/>
                </a:lnTo>
                <a:lnTo>
                  <a:pt x="4876" y="2444"/>
                </a:lnTo>
                <a:lnTo>
                  <a:pt x="4887" y="2470"/>
                </a:lnTo>
                <a:lnTo>
                  <a:pt x="4899" y="2497"/>
                </a:lnTo>
                <a:lnTo>
                  <a:pt x="4913" y="2525"/>
                </a:lnTo>
                <a:lnTo>
                  <a:pt x="4928" y="2553"/>
                </a:lnTo>
                <a:lnTo>
                  <a:pt x="4946" y="2583"/>
                </a:lnTo>
                <a:lnTo>
                  <a:pt x="4966" y="2612"/>
                </a:lnTo>
                <a:lnTo>
                  <a:pt x="5098" y="2603"/>
                </a:lnTo>
                <a:lnTo>
                  <a:pt x="5238" y="2595"/>
                </a:lnTo>
                <a:lnTo>
                  <a:pt x="5384" y="2586"/>
                </a:lnTo>
                <a:lnTo>
                  <a:pt x="5541" y="2580"/>
                </a:lnTo>
                <a:lnTo>
                  <a:pt x="5704" y="2574"/>
                </a:lnTo>
                <a:lnTo>
                  <a:pt x="5876" y="2570"/>
                </a:lnTo>
                <a:lnTo>
                  <a:pt x="6056" y="2566"/>
                </a:lnTo>
                <a:lnTo>
                  <a:pt x="6243" y="2564"/>
                </a:lnTo>
                <a:lnTo>
                  <a:pt x="6439" y="2563"/>
                </a:lnTo>
                <a:lnTo>
                  <a:pt x="6643" y="2561"/>
                </a:lnTo>
                <a:lnTo>
                  <a:pt x="6855" y="2563"/>
                </a:lnTo>
                <a:lnTo>
                  <a:pt x="7074" y="2564"/>
                </a:lnTo>
                <a:lnTo>
                  <a:pt x="7301" y="2566"/>
                </a:lnTo>
                <a:lnTo>
                  <a:pt x="7537" y="2570"/>
                </a:lnTo>
                <a:lnTo>
                  <a:pt x="7781" y="2574"/>
                </a:lnTo>
                <a:lnTo>
                  <a:pt x="8032" y="2580"/>
                </a:lnTo>
                <a:lnTo>
                  <a:pt x="8042" y="2564"/>
                </a:lnTo>
                <a:lnTo>
                  <a:pt x="8051" y="2547"/>
                </a:lnTo>
                <a:lnTo>
                  <a:pt x="8060" y="2529"/>
                </a:lnTo>
                <a:lnTo>
                  <a:pt x="8067" y="2512"/>
                </a:lnTo>
                <a:lnTo>
                  <a:pt x="8074" y="2493"/>
                </a:lnTo>
                <a:lnTo>
                  <a:pt x="8080" y="2474"/>
                </a:lnTo>
                <a:lnTo>
                  <a:pt x="8084" y="2454"/>
                </a:lnTo>
                <a:lnTo>
                  <a:pt x="8089" y="2435"/>
                </a:lnTo>
                <a:lnTo>
                  <a:pt x="8093" y="2413"/>
                </a:lnTo>
                <a:lnTo>
                  <a:pt x="8096" y="2392"/>
                </a:lnTo>
                <a:lnTo>
                  <a:pt x="8097" y="2371"/>
                </a:lnTo>
                <a:lnTo>
                  <a:pt x="8100" y="2349"/>
                </a:lnTo>
                <a:lnTo>
                  <a:pt x="8100" y="2327"/>
                </a:lnTo>
                <a:lnTo>
                  <a:pt x="8100" y="2303"/>
                </a:lnTo>
                <a:lnTo>
                  <a:pt x="8099" y="2279"/>
                </a:lnTo>
                <a:lnTo>
                  <a:pt x="8097" y="2256"/>
                </a:lnTo>
                <a:close/>
                <a:moveTo>
                  <a:pt x="7351" y="9380"/>
                </a:moveTo>
                <a:lnTo>
                  <a:pt x="7351" y="9380"/>
                </a:lnTo>
                <a:lnTo>
                  <a:pt x="7311" y="9300"/>
                </a:lnTo>
                <a:lnTo>
                  <a:pt x="7271" y="9220"/>
                </a:lnTo>
                <a:lnTo>
                  <a:pt x="7233" y="9138"/>
                </a:lnTo>
                <a:lnTo>
                  <a:pt x="7195" y="9056"/>
                </a:lnTo>
                <a:lnTo>
                  <a:pt x="7159" y="8973"/>
                </a:lnTo>
                <a:lnTo>
                  <a:pt x="7125" y="8889"/>
                </a:lnTo>
                <a:lnTo>
                  <a:pt x="7092" y="8805"/>
                </a:lnTo>
                <a:lnTo>
                  <a:pt x="7060" y="8720"/>
                </a:lnTo>
                <a:lnTo>
                  <a:pt x="7029" y="8633"/>
                </a:lnTo>
                <a:lnTo>
                  <a:pt x="7000" y="8546"/>
                </a:lnTo>
                <a:lnTo>
                  <a:pt x="6972" y="8458"/>
                </a:lnTo>
                <a:lnTo>
                  <a:pt x="6946" y="8369"/>
                </a:lnTo>
                <a:lnTo>
                  <a:pt x="6920" y="8279"/>
                </a:lnTo>
                <a:lnTo>
                  <a:pt x="6896" y="8188"/>
                </a:lnTo>
                <a:lnTo>
                  <a:pt x="6874" y="8097"/>
                </a:lnTo>
                <a:lnTo>
                  <a:pt x="6852" y="8004"/>
                </a:lnTo>
                <a:lnTo>
                  <a:pt x="6832" y="7911"/>
                </a:lnTo>
                <a:lnTo>
                  <a:pt x="6813" y="7817"/>
                </a:lnTo>
                <a:lnTo>
                  <a:pt x="6795" y="7722"/>
                </a:lnTo>
                <a:lnTo>
                  <a:pt x="6779" y="7626"/>
                </a:lnTo>
                <a:lnTo>
                  <a:pt x="6765" y="7529"/>
                </a:lnTo>
                <a:lnTo>
                  <a:pt x="6750" y="7432"/>
                </a:lnTo>
                <a:lnTo>
                  <a:pt x="6739" y="7334"/>
                </a:lnTo>
                <a:lnTo>
                  <a:pt x="6727" y="7234"/>
                </a:lnTo>
                <a:lnTo>
                  <a:pt x="6717" y="7135"/>
                </a:lnTo>
                <a:lnTo>
                  <a:pt x="6709" y="7034"/>
                </a:lnTo>
                <a:lnTo>
                  <a:pt x="6702" y="6932"/>
                </a:lnTo>
                <a:lnTo>
                  <a:pt x="6696" y="6829"/>
                </a:lnTo>
                <a:lnTo>
                  <a:pt x="6691" y="6726"/>
                </a:lnTo>
                <a:lnTo>
                  <a:pt x="6688" y="6622"/>
                </a:lnTo>
                <a:lnTo>
                  <a:pt x="6686" y="6516"/>
                </a:lnTo>
                <a:lnTo>
                  <a:pt x="6685" y="6410"/>
                </a:lnTo>
                <a:lnTo>
                  <a:pt x="6686" y="6332"/>
                </a:lnTo>
                <a:lnTo>
                  <a:pt x="6686" y="6254"/>
                </a:lnTo>
                <a:lnTo>
                  <a:pt x="6689" y="6177"/>
                </a:lnTo>
                <a:lnTo>
                  <a:pt x="6691" y="6100"/>
                </a:lnTo>
                <a:lnTo>
                  <a:pt x="6695" y="6024"/>
                </a:lnTo>
                <a:lnTo>
                  <a:pt x="6698" y="5949"/>
                </a:lnTo>
                <a:lnTo>
                  <a:pt x="6703" y="5873"/>
                </a:lnTo>
                <a:lnTo>
                  <a:pt x="6709" y="5797"/>
                </a:lnTo>
                <a:lnTo>
                  <a:pt x="6715" y="5722"/>
                </a:lnTo>
                <a:lnTo>
                  <a:pt x="6722" y="5648"/>
                </a:lnTo>
                <a:lnTo>
                  <a:pt x="6729" y="5574"/>
                </a:lnTo>
                <a:lnTo>
                  <a:pt x="6739" y="5500"/>
                </a:lnTo>
                <a:lnTo>
                  <a:pt x="6747" y="5427"/>
                </a:lnTo>
                <a:lnTo>
                  <a:pt x="6758" y="5354"/>
                </a:lnTo>
                <a:lnTo>
                  <a:pt x="6768" y="5282"/>
                </a:lnTo>
                <a:lnTo>
                  <a:pt x="6779" y="5209"/>
                </a:lnTo>
                <a:lnTo>
                  <a:pt x="6791" y="5137"/>
                </a:lnTo>
                <a:lnTo>
                  <a:pt x="6804" y="5066"/>
                </a:lnTo>
                <a:lnTo>
                  <a:pt x="6817" y="4995"/>
                </a:lnTo>
                <a:lnTo>
                  <a:pt x="6831" y="4924"/>
                </a:lnTo>
                <a:lnTo>
                  <a:pt x="6846" y="4854"/>
                </a:lnTo>
                <a:lnTo>
                  <a:pt x="6862" y="4784"/>
                </a:lnTo>
                <a:lnTo>
                  <a:pt x="6878" y="4714"/>
                </a:lnTo>
                <a:lnTo>
                  <a:pt x="6896" y="4645"/>
                </a:lnTo>
                <a:lnTo>
                  <a:pt x="6914" y="4577"/>
                </a:lnTo>
                <a:lnTo>
                  <a:pt x="6932" y="4508"/>
                </a:lnTo>
                <a:lnTo>
                  <a:pt x="6952" y="4440"/>
                </a:lnTo>
                <a:lnTo>
                  <a:pt x="6972" y="4372"/>
                </a:lnTo>
                <a:lnTo>
                  <a:pt x="6992" y="4305"/>
                </a:lnTo>
                <a:lnTo>
                  <a:pt x="7013" y="4238"/>
                </a:lnTo>
                <a:lnTo>
                  <a:pt x="7036" y="4172"/>
                </a:lnTo>
                <a:lnTo>
                  <a:pt x="7058" y="4105"/>
                </a:lnTo>
                <a:lnTo>
                  <a:pt x="5874" y="4105"/>
                </a:lnTo>
                <a:lnTo>
                  <a:pt x="5900" y="4176"/>
                </a:lnTo>
                <a:lnTo>
                  <a:pt x="5926" y="4246"/>
                </a:lnTo>
                <a:lnTo>
                  <a:pt x="5950" y="4317"/>
                </a:lnTo>
                <a:lnTo>
                  <a:pt x="5973" y="4390"/>
                </a:lnTo>
                <a:lnTo>
                  <a:pt x="5996" y="4461"/>
                </a:lnTo>
                <a:lnTo>
                  <a:pt x="6017" y="4533"/>
                </a:lnTo>
                <a:lnTo>
                  <a:pt x="6038" y="4606"/>
                </a:lnTo>
                <a:lnTo>
                  <a:pt x="6059" y="4680"/>
                </a:lnTo>
                <a:lnTo>
                  <a:pt x="6079" y="4753"/>
                </a:lnTo>
                <a:lnTo>
                  <a:pt x="6096" y="4828"/>
                </a:lnTo>
                <a:lnTo>
                  <a:pt x="6114" y="4903"/>
                </a:lnTo>
                <a:lnTo>
                  <a:pt x="6131" y="4977"/>
                </a:lnTo>
                <a:lnTo>
                  <a:pt x="6147" y="5053"/>
                </a:lnTo>
                <a:lnTo>
                  <a:pt x="6163" y="5129"/>
                </a:lnTo>
                <a:lnTo>
                  <a:pt x="6177" y="5206"/>
                </a:lnTo>
                <a:lnTo>
                  <a:pt x="6191" y="5282"/>
                </a:lnTo>
                <a:lnTo>
                  <a:pt x="6203" y="5360"/>
                </a:lnTo>
                <a:lnTo>
                  <a:pt x="6215" y="5437"/>
                </a:lnTo>
                <a:lnTo>
                  <a:pt x="6227" y="5515"/>
                </a:lnTo>
                <a:lnTo>
                  <a:pt x="6236" y="5594"/>
                </a:lnTo>
                <a:lnTo>
                  <a:pt x="6246" y="5673"/>
                </a:lnTo>
                <a:lnTo>
                  <a:pt x="6255" y="5753"/>
                </a:lnTo>
                <a:lnTo>
                  <a:pt x="6262" y="5833"/>
                </a:lnTo>
                <a:lnTo>
                  <a:pt x="6269" y="5913"/>
                </a:lnTo>
                <a:lnTo>
                  <a:pt x="6275" y="5994"/>
                </a:lnTo>
                <a:lnTo>
                  <a:pt x="6281" y="6075"/>
                </a:lnTo>
                <a:lnTo>
                  <a:pt x="6286" y="6157"/>
                </a:lnTo>
                <a:lnTo>
                  <a:pt x="6290" y="6239"/>
                </a:lnTo>
                <a:lnTo>
                  <a:pt x="6292" y="6322"/>
                </a:lnTo>
                <a:lnTo>
                  <a:pt x="6294" y="6405"/>
                </a:lnTo>
                <a:lnTo>
                  <a:pt x="6296" y="6488"/>
                </a:lnTo>
                <a:lnTo>
                  <a:pt x="6296" y="6572"/>
                </a:lnTo>
                <a:lnTo>
                  <a:pt x="6296" y="6671"/>
                </a:lnTo>
                <a:lnTo>
                  <a:pt x="6294" y="6770"/>
                </a:lnTo>
                <a:lnTo>
                  <a:pt x="6291" y="6867"/>
                </a:lnTo>
                <a:lnTo>
                  <a:pt x="6287" y="6964"/>
                </a:lnTo>
                <a:lnTo>
                  <a:pt x="6281" y="7060"/>
                </a:lnTo>
                <a:lnTo>
                  <a:pt x="6275" y="7156"/>
                </a:lnTo>
                <a:lnTo>
                  <a:pt x="6268" y="7251"/>
                </a:lnTo>
                <a:lnTo>
                  <a:pt x="6260" y="7344"/>
                </a:lnTo>
                <a:lnTo>
                  <a:pt x="6249" y="7438"/>
                </a:lnTo>
                <a:lnTo>
                  <a:pt x="6239" y="7530"/>
                </a:lnTo>
                <a:lnTo>
                  <a:pt x="6227" y="7622"/>
                </a:lnTo>
                <a:lnTo>
                  <a:pt x="6214" y="7713"/>
                </a:lnTo>
                <a:lnTo>
                  <a:pt x="6200" y="7803"/>
                </a:lnTo>
                <a:lnTo>
                  <a:pt x="6184" y="7893"/>
                </a:lnTo>
                <a:lnTo>
                  <a:pt x="6168" y="7982"/>
                </a:lnTo>
                <a:lnTo>
                  <a:pt x="6150" y="8069"/>
                </a:lnTo>
                <a:lnTo>
                  <a:pt x="6131" y="8157"/>
                </a:lnTo>
                <a:lnTo>
                  <a:pt x="6111" y="8244"/>
                </a:lnTo>
                <a:lnTo>
                  <a:pt x="6091" y="8329"/>
                </a:lnTo>
                <a:lnTo>
                  <a:pt x="6068" y="8414"/>
                </a:lnTo>
                <a:lnTo>
                  <a:pt x="6044" y="8498"/>
                </a:lnTo>
                <a:lnTo>
                  <a:pt x="6019" y="8582"/>
                </a:lnTo>
                <a:lnTo>
                  <a:pt x="5995" y="8665"/>
                </a:lnTo>
                <a:lnTo>
                  <a:pt x="5967" y="8748"/>
                </a:lnTo>
                <a:lnTo>
                  <a:pt x="5940" y="8829"/>
                </a:lnTo>
                <a:lnTo>
                  <a:pt x="5911" y="8911"/>
                </a:lnTo>
                <a:lnTo>
                  <a:pt x="5881" y="8990"/>
                </a:lnTo>
                <a:lnTo>
                  <a:pt x="5849" y="9069"/>
                </a:lnTo>
                <a:lnTo>
                  <a:pt x="5817" y="9147"/>
                </a:lnTo>
                <a:lnTo>
                  <a:pt x="5783" y="9226"/>
                </a:lnTo>
                <a:lnTo>
                  <a:pt x="5748" y="9303"/>
                </a:lnTo>
                <a:lnTo>
                  <a:pt x="5713" y="9380"/>
                </a:lnTo>
                <a:lnTo>
                  <a:pt x="5758" y="9364"/>
                </a:lnTo>
                <a:lnTo>
                  <a:pt x="5803" y="9349"/>
                </a:lnTo>
                <a:lnTo>
                  <a:pt x="5850" y="9336"/>
                </a:lnTo>
                <a:lnTo>
                  <a:pt x="5897" y="9323"/>
                </a:lnTo>
                <a:lnTo>
                  <a:pt x="5946" y="9311"/>
                </a:lnTo>
                <a:lnTo>
                  <a:pt x="5996" y="9300"/>
                </a:lnTo>
                <a:lnTo>
                  <a:pt x="6046" y="9291"/>
                </a:lnTo>
                <a:lnTo>
                  <a:pt x="6098" y="9283"/>
                </a:lnTo>
                <a:lnTo>
                  <a:pt x="6150" y="9274"/>
                </a:lnTo>
                <a:lnTo>
                  <a:pt x="6203" y="9268"/>
                </a:lnTo>
                <a:lnTo>
                  <a:pt x="6256" y="9262"/>
                </a:lnTo>
                <a:lnTo>
                  <a:pt x="6311" y="9258"/>
                </a:lnTo>
                <a:lnTo>
                  <a:pt x="6368" y="9254"/>
                </a:lnTo>
                <a:lnTo>
                  <a:pt x="6423" y="9252"/>
                </a:lnTo>
                <a:lnTo>
                  <a:pt x="6482" y="9251"/>
                </a:lnTo>
                <a:lnTo>
                  <a:pt x="6540" y="9249"/>
                </a:lnTo>
                <a:lnTo>
                  <a:pt x="6596" y="9251"/>
                </a:lnTo>
                <a:lnTo>
                  <a:pt x="6652" y="9252"/>
                </a:lnTo>
                <a:lnTo>
                  <a:pt x="6707" y="9254"/>
                </a:lnTo>
                <a:lnTo>
                  <a:pt x="6761" y="9258"/>
                </a:lnTo>
                <a:lnTo>
                  <a:pt x="6814" y="9262"/>
                </a:lnTo>
                <a:lnTo>
                  <a:pt x="6867" y="9268"/>
                </a:lnTo>
                <a:lnTo>
                  <a:pt x="6919" y="9274"/>
                </a:lnTo>
                <a:lnTo>
                  <a:pt x="6970" y="9283"/>
                </a:lnTo>
                <a:lnTo>
                  <a:pt x="7019" y="9291"/>
                </a:lnTo>
                <a:lnTo>
                  <a:pt x="7069" y="9300"/>
                </a:lnTo>
                <a:lnTo>
                  <a:pt x="7119" y="9311"/>
                </a:lnTo>
                <a:lnTo>
                  <a:pt x="7166" y="9323"/>
                </a:lnTo>
                <a:lnTo>
                  <a:pt x="7214" y="9336"/>
                </a:lnTo>
                <a:lnTo>
                  <a:pt x="7260" y="9349"/>
                </a:lnTo>
                <a:lnTo>
                  <a:pt x="7306" y="9364"/>
                </a:lnTo>
                <a:lnTo>
                  <a:pt x="7351" y="9380"/>
                </a:lnTo>
                <a:close/>
                <a:moveTo>
                  <a:pt x="11034" y="7725"/>
                </a:moveTo>
                <a:lnTo>
                  <a:pt x="8017" y="7757"/>
                </a:lnTo>
                <a:lnTo>
                  <a:pt x="8049" y="7514"/>
                </a:lnTo>
                <a:lnTo>
                  <a:pt x="8941" y="5128"/>
                </a:lnTo>
                <a:lnTo>
                  <a:pt x="9031" y="4872"/>
                </a:lnTo>
                <a:lnTo>
                  <a:pt x="9140" y="4555"/>
                </a:lnTo>
                <a:lnTo>
                  <a:pt x="9267" y="4182"/>
                </a:lnTo>
                <a:lnTo>
                  <a:pt x="9412" y="3749"/>
                </a:lnTo>
                <a:lnTo>
                  <a:pt x="9423" y="3739"/>
                </a:lnTo>
                <a:lnTo>
                  <a:pt x="9440" y="3728"/>
                </a:lnTo>
                <a:lnTo>
                  <a:pt x="9463" y="3715"/>
                </a:lnTo>
                <a:lnTo>
                  <a:pt x="9493" y="3700"/>
                </a:lnTo>
                <a:lnTo>
                  <a:pt x="9784" y="4457"/>
                </a:lnTo>
                <a:lnTo>
                  <a:pt x="10138" y="5380"/>
                </a:lnTo>
                <a:lnTo>
                  <a:pt x="11034" y="7725"/>
                </a:lnTo>
                <a:close/>
                <a:moveTo>
                  <a:pt x="10775" y="7562"/>
                </a:moveTo>
                <a:lnTo>
                  <a:pt x="10775" y="7562"/>
                </a:lnTo>
                <a:lnTo>
                  <a:pt x="10730" y="7431"/>
                </a:lnTo>
                <a:lnTo>
                  <a:pt x="10679" y="7289"/>
                </a:lnTo>
                <a:lnTo>
                  <a:pt x="10624" y="7135"/>
                </a:lnTo>
                <a:lnTo>
                  <a:pt x="10564" y="6970"/>
                </a:lnTo>
                <a:lnTo>
                  <a:pt x="10499" y="6793"/>
                </a:lnTo>
                <a:lnTo>
                  <a:pt x="10428" y="6606"/>
                </a:lnTo>
                <a:lnTo>
                  <a:pt x="10352" y="6408"/>
                </a:lnTo>
                <a:lnTo>
                  <a:pt x="10271" y="6199"/>
                </a:lnTo>
                <a:lnTo>
                  <a:pt x="10095" y="5747"/>
                </a:lnTo>
                <a:lnTo>
                  <a:pt x="9898" y="5250"/>
                </a:lnTo>
                <a:lnTo>
                  <a:pt x="9681" y="4708"/>
                </a:lnTo>
                <a:lnTo>
                  <a:pt x="9444" y="4122"/>
                </a:lnTo>
                <a:lnTo>
                  <a:pt x="9443" y="4128"/>
                </a:lnTo>
                <a:lnTo>
                  <a:pt x="9440" y="4141"/>
                </a:lnTo>
                <a:lnTo>
                  <a:pt x="9426" y="4187"/>
                </a:lnTo>
                <a:lnTo>
                  <a:pt x="9367" y="4358"/>
                </a:lnTo>
                <a:lnTo>
                  <a:pt x="9272" y="4634"/>
                </a:lnTo>
                <a:lnTo>
                  <a:pt x="9136" y="5014"/>
                </a:lnTo>
                <a:lnTo>
                  <a:pt x="8962" y="5501"/>
                </a:lnTo>
                <a:lnTo>
                  <a:pt x="8750" y="6093"/>
                </a:lnTo>
                <a:lnTo>
                  <a:pt x="8211" y="7594"/>
                </a:lnTo>
                <a:lnTo>
                  <a:pt x="8308" y="7594"/>
                </a:lnTo>
                <a:lnTo>
                  <a:pt x="10775" y="7562"/>
                </a:lnTo>
                <a:close/>
              </a:path>
            </a:pathLst>
          </a:custGeom>
          <a:solidFill>
            <a:srgbClr val="F227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25F385C9-7EC8-4052-A9FD-4C60E14BA189}"/>
              </a:ext>
            </a:extLst>
          </p:cNvPr>
          <p:cNvSpPr/>
          <p:nvPr/>
        </p:nvSpPr>
        <p:spPr>
          <a:xfrm>
            <a:off x="5230216" y="4689560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F2277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B7E091A7-9712-448F-BB71-4F9D6B2288EB}"/>
              </a:ext>
            </a:extLst>
          </p:cNvPr>
          <p:cNvSpPr/>
          <p:nvPr/>
        </p:nvSpPr>
        <p:spPr>
          <a:xfrm>
            <a:off x="1666540" y="4693198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F2277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04C42A16-A38D-4E65-988B-50184CD412E9}"/>
              </a:ext>
            </a:extLst>
          </p:cNvPr>
          <p:cNvSpPr/>
          <p:nvPr/>
        </p:nvSpPr>
        <p:spPr>
          <a:xfrm>
            <a:off x="8793896" y="4689560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rgbClr val="F2277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33641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6B85032-AD09-4F2C-B29B-F1128C3C9C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896" y="981100"/>
            <a:ext cx="7036207" cy="5876900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C5BA0D7B-3A2C-4F3E-B881-38725414F8E9}"/>
              </a:ext>
            </a:extLst>
          </p:cNvPr>
          <p:cNvSpPr/>
          <p:nvPr/>
        </p:nvSpPr>
        <p:spPr>
          <a:xfrm>
            <a:off x="0" y="1041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44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B3F47853-FC0A-4187-A2AF-981A2FBE8A29}"/>
              </a:ext>
            </a:extLst>
          </p:cNvPr>
          <p:cNvGrpSpPr/>
          <p:nvPr/>
        </p:nvGrpSpPr>
        <p:grpSpPr>
          <a:xfrm>
            <a:off x="3375964" y="824371"/>
            <a:ext cx="5440070" cy="5209258"/>
            <a:chOff x="4976295" y="2400442"/>
            <a:chExt cx="2148263" cy="2057116"/>
          </a:xfrm>
        </p:grpSpPr>
        <p:sp>
          <p:nvSpPr>
            <p:cNvPr id="6" name="KSO_Shape">
              <a:extLst>
                <a:ext uri="{FF2B5EF4-FFF2-40B4-BE49-F238E27FC236}">
                  <a16:creationId xmlns:a16="http://schemas.microsoft.com/office/drawing/2014/main" id="{B1AB0034-440A-4D8D-8A48-9740DF2BBBF9}"/>
                </a:ext>
              </a:extLst>
            </p:cNvPr>
            <p:cNvSpPr/>
            <p:nvPr/>
          </p:nvSpPr>
          <p:spPr>
            <a:xfrm>
              <a:off x="4976295" y="2400442"/>
              <a:ext cx="2057116" cy="2057116"/>
            </a:xfrm>
            <a:prstGeom prst="ellipse">
              <a:avLst/>
            </a:prstGeom>
            <a:noFill/>
            <a:ln>
              <a:solidFill>
                <a:srgbClr val="032BB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" name="KSO_Shape">
              <a:extLst>
                <a:ext uri="{FF2B5EF4-FFF2-40B4-BE49-F238E27FC236}">
                  <a16:creationId xmlns:a16="http://schemas.microsoft.com/office/drawing/2014/main" id="{BD9BE51E-AA11-4336-B461-236C3DF36513}"/>
                </a:ext>
              </a:extLst>
            </p:cNvPr>
            <p:cNvSpPr/>
            <p:nvPr/>
          </p:nvSpPr>
          <p:spPr>
            <a:xfrm>
              <a:off x="5067442" y="2400442"/>
              <a:ext cx="2057116" cy="2057116"/>
            </a:xfrm>
            <a:prstGeom prst="ellipse">
              <a:avLst/>
            </a:prstGeom>
            <a:noFill/>
            <a:ln>
              <a:solidFill>
                <a:srgbClr val="F2277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6BCE57A6-A222-4132-A25F-9D5DC49DB722}"/>
              </a:ext>
            </a:extLst>
          </p:cNvPr>
          <p:cNvCxnSpPr/>
          <p:nvPr/>
        </p:nvCxnSpPr>
        <p:spPr>
          <a:xfrm>
            <a:off x="-762000" y="2895600"/>
            <a:ext cx="2743200" cy="0"/>
          </a:xfrm>
          <a:prstGeom prst="line">
            <a:avLst/>
          </a:prstGeom>
          <a:ln>
            <a:solidFill>
              <a:srgbClr val="032B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2A3861FB-4819-4D34-B349-7252FABE2D2F}"/>
              </a:ext>
            </a:extLst>
          </p:cNvPr>
          <p:cNvCxnSpPr/>
          <p:nvPr/>
        </p:nvCxnSpPr>
        <p:spPr>
          <a:xfrm>
            <a:off x="-165304" y="3048000"/>
            <a:ext cx="2743200" cy="0"/>
          </a:xfrm>
          <a:prstGeom prst="line">
            <a:avLst/>
          </a:prstGeom>
          <a:ln>
            <a:solidFill>
              <a:srgbClr val="F227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32800B2-4A59-4317-8F8D-A178F7FB2ADE}"/>
              </a:ext>
            </a:extLst>
          </p:cNvPr>
          <p:cNvCxnSpPr/>
          <p:nvPr/>
        </p:nvCxnSpPr>
        <p:spPr>
          <a:xfrm>
            <a:off x="-361247" y="3200400"/>
            <a:ext cx="2743200" cy="0"/>
          </a:xfrm>
          <a:prstGeom prst="line">
            <a:avLst/>
          </a:prstGeom>
          <a:ln>
            <a:solidFill>
              <a:srgbClr val="032B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8035213-9EC2-4E19-BEB7-BF5AE0136860}"/>
              </a:ext>
            </a:extLst>
          </p:cNvPr>
          <p:cNvCxnSpPr/>
          <p:nvPr/>
        </p:nvCxnSpPr>
        <p:spPr>
          <a:xfrm>
            <a:off x="9927771" y="3918857"/>
            <a:ext cx="2743200" cy="0"/>
          </a:xfrm>
          <a:prstGeom prst="line">
            <a:avLst/>
          </a:prstGeom>
          <a:ln>
            <a:solidFill>
              <a:srgbClr val="032B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F9618176-D6C6-4A40-AC0F-8D49F0BBA9A4}"/>
              </a:ext>
            </a:extLst>
          </p:cNvPr>
          <p:cNvCxnSpPr/>
          <p:nvPr/>
        </p:nvCxnSpPr>
        <p:spPr>
          <a:xfrm>
            <a:off x="10524467" y="4071257"/>
            <a:ext cx="2743200" cy="0"/>
          </a:xfrm>
          <a:prstGeom prst="line">
            <a:avLst/>
          </a:prstGeom>
          <a:ln>
            <a:solidFill>
              <a:srgbClr val="F2277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0B9D99C4-DDA5-45A5-9FFA-0849CE49839A}"/>
              </a:ext>
            </a:extLst>
          </p:cNvPr>
          <p:cNvCxnSpPr/>
          <p:nvPr/>
        </p:nvCxnSpPr>
        <p:spPr>
          <a:xfrm>
            <a:off x="10328524" y="4223657"/>
            <a:ext cx="2743200" cy="0"/>
          </a:xfrm>
          <a:prstGeom prst="line">
            <a:avLst/>
          </a:prstGeom>
          <a:ln>
            <a:solidFill>
              <a:srgbClr val="032B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E4F8E86-E098-48EF-88AF-51823DAB8DF6}"/>
              </a:ext>
            </a:extLst>
          </p:cNvPr>
          <p:cNvGrpSpPr/>
          <p:nvPr/>
        </p:nvGrpSpPr>
        <p:grpSpPr>
          <a:xfrm>
            <a:off x="4287836" y="2049223"/>
            <a:ext cx="3616325" cy="1107995"/>
            <a:chOff x="4354159" y="2603212"/>
            <a:chExt cx="3616325" cy="1107995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1A8CE34-0497-4E76-8135-857451EB194F}"/>
                </a:ext>
              </a:extLst>
            </p:cNvPr>
            <p:cNvSpPr/>
            <p:nvPr/>
          </p:nvSpPr>
          <p:spPr>
            <a:xfrm>
              <a:off x="5182827" y="2603212"/>
              <a:ext cx="199326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200" dirty="0">
                  <a:solidFill>
                    <a:srgbClr val="032BB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标题文本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2EA6C797-8586-4EEB-A116-A9713C340496}"/>
                </a:ext>
              </a:extLst>
            </p:cNvPr>
            <p:cNvSpPr/>
            <p:nvPr/>
          </p:nvSpPr>
          <p:spPr>
            <a:xfrm>
              <a:off x="4354159" y="3187987"/>
              <a:ext cx="3616325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032BB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r>
                <a:rPr lang="zh-CN" altLang="en-US" sz="2800" dirty="0">
                  <a:solidFill>
                    <a:srgbClr val="032BB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替换标题简介</a:t>
              </a:r>
              <a:r>
                <a:rPr lang="en-US" altLang="zh-CN" sz="2800" dirty="0">
                  <a:solidFill>
                    <a:srgbClr val="032BB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-</a:t>
              </a:r>
              <a:endParaRPr lang="zh-CN" altLang="en-US" sz="2800" dirty="0">
                <a:solidFill>
                  <a:srgbClr val="032BB9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  <p:sp>
        <p:nvSpPr>
          <p:cNvPr id="19" name="矩形 18">
            <a:extLst>
              <a:ext uri="{FF2B5EF4-FFF2-40B4-BE49-F238E27FC236}">
                <a16:creationId xmlns:a16="http://schemas.microsoft.com/office/drawing/2014/main" id="{F1D23E2E-0ED2-4390-8A0D-23D72BB853FA}"/>
              </a:ext>
            </a:extLst>
          </p:cNvPr>
          <p:cNvSpPr/>
          <p:nvPr/>
        </p:nvSpPr>
        <p:spPr>
          <a:xfrm>
            <a:off x="1776701" y="3452999"/>
            <a:ext cx="863859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Click here to input </a:t>
            </a:r>
          </a:p>
          <a:p>
            <a:pPr algn="ctr"/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the replacement text and s</a:t>
            </a:r>
          </a:p>
          <a:p>
            <a:pPr algn="ctr"/>
            <a:r>
              <a:rPr lang="en-US" altLang="zh-CN" sz="2400" dirty="0" err="1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uggest</a:t>
            </a:r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replacing </a:t>
            </a:r>
          </a:p>
          <a:p>
            <a:pPr algn="ctr"/>
            <a:r>
              <a:rPr lang="en-US" altLang="zh-CN" sz="2400" dirty="0">
                <a:solidFill>
                  <a:srgbClr val="032BB9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it with this speech</a:t>
            </a:r>
            <a:endParaRPr lang="zh-CN" altLang="en-US" sz="2400" dirty="0">
              <a:solidFill>
                <a:srgbClr val="032BB9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9241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4555B4-4B35-4A7C-8B8B-53EB2CEBE0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591" b="93763" l="51368" r="94985">
                        <a14:backgroundMark x1="66565" y1="52473" x2="83435" y2="43871"/>
                        <a14:backgroundMark x1="82979" y1="38280" x2="82979" y2="38280"/>
                        <a14:backgroundMark x1="82827" y1="43656" x2="82827" y2="38710"/>
                        <a14:backgroundMark x1="82371" y1="38925" x2="71125" y2="46022"/>
                        <a14:backgroundMark x1="72948" y1="44731" x2="73252" y2="488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417" t="39718" r="5558" b="15489"/>
          <a:stretch/>
        </p:blipFill>
        <p:spPr>
          <a:xfrm rot="1432397">
            <a:off x="2984920" y="1192037"/>
            <a:ext cx="6222158" cy="447392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791AEB2-A82E-4149-A82A-29654B978CF4}"/>
              </a:ext>
            </a:extLst>
          </p:cNvPr>
          <p:cNvSpPr txBox="1"/>
          <p:nvPr/>
        </p:nvSpPr>
        <p:spPr>
          <a:xfrm>
            <a:off x="5208577" y="2967334"/>
            <a:ext cx="17748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总 结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D14D360-9A49-45AA-8167-CABAEB930A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758"/>
          <a:stretch/>
        </p:blipFill>
        <p:spPr>
          <a:xfrm>
            <a:off x="3786829" y="923224"/>
            <a:ext cx="4620340" cy="204411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1DDA0D7-03AD-465F-B661-57C3326F1E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" t="44478" r="-16" b="8587"/>
          <a:stretch/>
        </p:blipFill>
        <p:spPr>
          <a:xfrm>
            <a:off x="3785828" y="3428999"/>
            <a:ext cx="4620340" cy="216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22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: 圆角 3">
            <a:extLst>
              <a:ext uri="{FF2B5EF4-FFF2-40B4-BE49-F238E27FC236}">
                <a16:creationId xmlns:a16="http://schemas.microsoft.com/office/drawing/2014/main" id="{E767458F-7C28-4BDC-ACCF-24DF56AA476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83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170C1"/>
              </a:solidFill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27453E40-DAA5-42AD-A17E-1127CE108BBD}"/>
              </a:ext>
            </a:extLst>
          </p:cNvPr>
          <p:cNvSpPr/>
          <p:nvPr/>
        </p:nvSpPr>
        <p:spPr>
          <a:xfrm>
            <a:off x="196504" y="865126"/>
            <a:ext cx="11798991" cy="5127748"/>
          </a:xfrm>
          <a:prstGeom prst="roundRect">
            <a:avLst>
              <a:gd name="adj" fmla="val 0"/>
            </a:avLst>
          </a:prstGeom>
          <a:noFill/>
          <a:ln w="31750">
            <a:solidFill>
              <a:srgbClr val="F2277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996CC08-8DC2-44E3-A33C-0A6C504D0BC9}"/>
              </a:ext>
            </a:extLst>
          </p:cNvPr>
          <p:cNvSpPr txBox="1"/>
          <p:nvPr/>
        </p:nvSpPr>
        <p:spPr>
          <a:xfrm>
            <a:off x="2068326" y="1921147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关于我们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358A5A6-1BAE-4300-B8CD-2DA6FBE43266}"/>
              </a:ext>
            </a:extLst>
          </p:cNvPr>
          <p:cNvSpPr/>
          <p:nvPr/>
        </p:nvSpPr>
        <p:spPr>
          <a:xfrm>
            <a:off x="2068326" y="2399984"/>
            <a:ext cx="24994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 b o u t   u s </a:t>
            </a:r>
            <a:endParaRPr lang="zh-CN" altLang="en-US" sz="2800" dirty="0">
              <a:solidFill>
                <a:srgbClr val="F2277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DDEC5B-9416-4BBF-B7FC-40665987ECEA}"/>
              </a:ext>
            </a:extLst>
          </p:cNvPr>
          <p:cNvSpPr/>
          <p:nvPr/>
        </p:nvSpPr>
        <p:spPr>
          <a:xfrm>
            <a:off x="2068326" y="3255190"/>
            <a:ext cx="8664942" cy="1694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3200"/>
              </a:lnSpc>
            </a:pPr>
            <a:r>
              <a:rPr lang="en-US" altLang="zh-CN" sz="24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The stars are not wanted now: put out every one; </a:t>
            </a:r>
          </a:p>
          <a:p>
            <a:pPr>
              <a:lnSpc>
                <a:spcPts val="3200"/>
              </a:lnSpc>
            </a:pPr>
            <a:r>
              <a:rPr lang="en-US" altLang="zh-CN" sz="24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Pack up the moon and dismantle the sun;</a:t>
            </a:r>
          </a:p>
          <a:p>
            <a:pPr>
              <a:lnSpc>
                <a:spcPts val="3200"/>
              </a:lnSpc>
            </a:pPr>
            <a:r>
              <a:rPr lang="en-US" altLang="zh-CN" sz="24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Pour away the ocean and sweep up the wood; </a:t>
            </a:r>
          </a:p>
          <a:p>
            <a:pPr>
              <a:lnSpc>
                <a:spcPts val="3200"/>
              </a:lnSpc>
            </a:pPr>
            <a:r>
              <a:rPr lang="en-US" altLang="zh-CN" sz="2400" dirty="0">
                <a:solidFill>
                  <a:srgbClr val="F2277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For nothing now can ever come to any good.</a:t>
            </a:r>
          </a:p>
        </p:txBody>
      </p:sp>
    </p:spTree>
    <p:extLst>
      <p:ext uri="{BB962C8B-B14F-4D97-AF65-F5344CB8AC3E}">
        <p14:creationId xmlns:p14="http://schemas.microsoft.com/office/powerpoint/2010/main" val="2438488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69EE7A0-AF70-44F4-AE1E-7D6102FE27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137" y="335474"/>
            <a:ext cx="9229725" cy="6522526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C5BA0D7B-3A2C-4F3E-B881-38725414F8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44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F17E815F-FFCC-4FC1-8832-32491B981AA0}"/>
              </a:ext>
            </a:extLst>
          </p:cNvPr>
          <p:cNvSpPr/>
          <p:nvPr/>
        </p:nvSpPr>
        <p:spPr>
          <a:xfrm>
            <a:off x="196504" y="865126"/>
            <a:ext cx="11798991" cy="5127748"/>
          </a:xfrm>
          <a:prstGeom prst="roundRect">
            <a:avLst>
              <a:gd name="adj" fmla="val 0"/>
            </a:avLst>
          </a:prstGeom>
          <a:noFill/>
          <a:ln w="31750">
            <a:solidFill>
              <a:srgbClr val="032B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32BB9"/>
              </a:solidFill>
            </a:endParaRP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140BE18F-E357-467D-B36C-F5DA10DCDDEE}"/>
              </a:ext>
            </a:extLst>
          </p:cNvPr>
          <p:cNvGrpSpPr/>
          <p:nvPr/>
        </p:nvGrpSpPr>
        <p:grpSpPr>
          <a:xfrm>
            <a:off x="1080991" y="1977531"/>
            <a:ext cx="10914504" cy="2902937"/>
            <a:chOff x="1763529" y="1872720"/>
            <a:chExt cx="8664942" cy="2902937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3C3E454-9210-43E7-8F9C-AC0EB8AFDB13}"/>
                </a:ext>
              </a:extLst>
            </p:cNvPr>
            <p:cNvSpPr txBox="1"/>
            <p:nvPr/>
          </p:nvSpPr>
          <p:spPr>
            <a:xfrm>
              <a:off x="1763529" y="1872720"/>
              <a:ext cx="360810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rgbClr val="032BB9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本 次 演 示 总 结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FED4FED7-1CB9-4D55-A67A-AF463B2FEE27}"/>
                </a:ext>
              </a:extLst>
            </p:cNvPr>
            <p:cNvSpPr/>
            <p:nvPr/>
          </p:nvSpPr>
          <p:spPr>
            <a:xfrm>
              <a:off x="1763529" y="3041849"/>
              <a:ext cx="8664942" cy="17338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3200"/>
                </a:lnSpc>
              </a:pPr>
              <a:r>
                <a:rPr lang="en-US" altLang="zh-CN" sz="2800" dirty="0">
                  <a:solidFill>
                    <a:srgbClr val="032BB9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The stars are not wanted now: </a:t>
              </a:r>
            </a:p>
            <a:p>
              <a:pPr>
                <a:lnSpc>
                  <a:spcPts val="3200"/>
                </a:lnSpc>
              </a:pPr>
              <a:r>
                <a:rPr lang="en-US" altLang="zh-CN" sz="2800" dirty="0">
                  <a:solidFill>
                    <a:srgbClr val="032BB9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put out every one; Pack up the moon and dismantle the sun;</a:t>
              </a:r>
            </a:p>
            <a:p>
              <a:pPr>
                <a:lnSpc>
                  <a:spcPts val="3200"/>
                </a:lnSpc>
              </a:pPr>
              <a:r>
                <a:rPr lang="en-US" altLang="zh-CN" sz="2800" dirty="0">
                  <a:solidFill>
                    <a:srgbClr val="032BB9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Pour away the ocean and sweep up the wood; </a:t>
              </a:r>
            </a:p>
            <a:p>
              <a:pPr>
                <a:lnSpc>
                  <a:spcPts val="3200"/>
                </a:lnSpc>
              </a:pPr>
              <a:r>
                <a:rPr lang="en-US" altLang="zh-CN" sz="2800" dirty="0">
                  <a:solidFill>
                    <a:srgbClr val="032BB9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For nothing now can ever come to any good.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1828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469EE7A0-AF70-44F4-AE1E-7D6102FE27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137" y="335474"/>
            <a:ext cx="9229725" cy="6522526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C5BA0D7B-3A2C-4F3E-B881-38725414F8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44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sp>
        <p:nvSpPr>
          <p:cNvPr id="20" name="矩形: 圆角 19">
            <a:extLst>
              <a:ext uri="{FF2B5EF4-FFF2-40B4-BE49-F238E27FC236}">
                <a16:creationId xmlns:a16="http://schemas.microsoft.com/office/drawing/2014/main" id="{F17E815F-FFCC-4FC1-8832-32491B981AA0}"/>
              </a:ext>
            </a:extLst>
          </p:cNvPr>
          <p:cNvSpPr/>
          <p:nvPr/>
        </p:nvSpPr>
        <p:spPr>
          <a:xfrm>
            <a:off x="990880" y="1902134"/>
            <a:ext cx="10210238" cy="3053731"/>
          </a:xfrm>
          <a:prstGeom prst="roundRect">
            <a:avLst>
              <a:gd name="adj" fmla="val 0"/>
            </a:avLst>
          </a:prstGeom>
          <a:noFill/>
          <a:ln w="31750">
            <a:solidFill>
              <a:srgbClr val="032B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032BB9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77A0CB2-500F-4ED3-B727-7259B5F41046}"/>
              </a:ext>
            </a:extLst>
          </p:cNvPr>
          <p:cNvSpPr/>
          <p:nvPr/>
        </p:nvSpPr>
        <p:spPr>
          <a:xfrm>
            <a:off x="3182381" y="2935017"/>
            <a:ext cx="582723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8000" dirty="0">
                <a:solidFill>
                  <a:srgbClr val="032BB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感 谢 欣 赏</a:t>
            </a:r>
          </a:p>
        </p:txBody>
      </p:sp>
    </p:spTree>
    <p:extLst>
      <p:ext uri="{BB962C8B-B14F-4D97-AF65-F5344CB8AC3E}">
        <p14:creationId xmlns:p14="http://schemas.microsoft.com/office/powerpoint/2010/main" val="3301851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52955" y="1169378"/>
            <a:ext cx="9024281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0083E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感谢您下载千库网平台上提供的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作品，为了您和千库网以及原创作者的利益，请勿复制、传播、销售，否则将承担法律责任！千库网将对作品进行维权，按照传播下载次数进行十倍的索取赔偿！</a:t>
            </a:r>
            <a:endParaRPr lang="en-US" altLang="zh-CN" sz="1200" dirty="0">
              <a:solidFill>
                <a:srgbClr val="0083E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0083E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在千库网出售的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的保护，作品的所有权、版权和著作权归千库网所有，您下载的是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不得将千库网的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rgbClr val="0083E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  <a:endParaRPr lang="en-US" altLang="zh-CN" sz="1200" dirty="0">
              <a:solidFill>
                <a:srgbClr val="0083E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rgbClr val="0083E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2955" y="4719489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0083E6"/>
                </a:solidFill>
              </a:rPr>
              <a:t>更多精品</a:t>
            </a:r>
            <a:r>
              <a:rPr lang="en-US" altLang="zh-CN" b="1" dirty="0">
                <a:solidFill>
                  <a:srgbClr val="0083E6"/>
                </a:solidFill>
              </a:rPr>
              <a:t>PPT</a:t>
            </a:r>
            <a:r>
              <a:rPr lang="zh-CN" altLang="en-US" b="1" dirty="0">
                <a:solidFill>
                  <a:srgbClr val="0083E6"/>
                </a:solidFill>
              </a:rPr>
              <a:t>模板：</a:t>
            </a:r>
            <a:r>
              <a:rPr lang="en-US" altLang="zh-CN" b="1" dirty="0">
                <a:solidFill>
                  <a:srgbClr val="0083E6"/>
                </a:solidFill>
              </a:rPr>
              <a:t>http://588ku.com/ppt/</a:t>
            </a:r>
            <a:endParaRPr lang="zh-CN" altLang="en-US" b="1" dirty="0">
              <a:solidFill>
                <a:srgbClr val="0083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0223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190FC28-AFF9-4A55-9C40-06A217B663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75" y="1633537"/>
            <a:ext cx="6267450" cy="3590925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CBE657C8-D4CD-4194-BB7D-30D9E961135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60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3300005-1BF1-4EFD-9458-FDE4B76E4502}"/>
              </a:ext>
            </a:extLst>
          </p:cNvPr>
          <p:cNvSpPr txBox="1"/>
          <p:nvPr/>
        </p:nvSpPr>
        <p:spPr>
          <a:xfrm>
            <a:off x="5414563" y="1279594"/>
            <a:ext cx="1362873" cy="70788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FB2B001-AB1D-4774-B528-E0B7FDE81999}"/>
              </a:ext>
            </a:extLst>
          </p:cNvPr>
          <p:cNvSpPr txBox="1"/>
          <p:nvPr/>
        </p:nvSpPr>
        <p:spPr>
          <a:xfrm>
            <a:off x="5772833" y="3024180"/>
            <a:ext cx="646331" cy="2200282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vert="eaVert" wrap="none" rtlCol="0">
            <a:spAutoFit/>
          </a:bodyPr>
          <a:lstStyle/>
          <a:p>
            <a:r>
              <a:rPr lang="zh-CN" altLang="en-US" sz="3000" dirty="0">
                <a:solidFill>
                  <a:srgbClr val="0070C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目 录 标 题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0C6A43B-6333-4409-B294-963C8BB09696}"/>
              </a:ext>
            </a:extLst>
          </p:cNvPr>
          <p:cNvSpPr txBox="1"/>
          <p:nvPr/>
        </p:nvSpPr>
        <p:spPr>
          <a:xfrm>
            <a:off x="7253970" y="3024180"/>
            <a:ext cx="646331" cy="2200282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vert="eaVert" wrap="none" rtlCol="0">
            <a:spAutoFit/>
          </a:bodyPr>
          <a:lstStyle/>
          <a:p>
            <a:r>
              <a:rPr lang="zh-CN" altLang="en-US" sz="3000" dirty="0">
                <a:solidFill>
                  <a:srgbClr val="0070C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目 录 标 题 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58E24E9-3CCB-4DA0-AB6A-7BBC7B5A9EF4}"/>
              </a:ext>
            </a:extLst>
          </p:cNvPr>
          <p:cNvSpPr txBox="1"/>
          <p:nvPr/>
        </p:nvSpPr>
        <p:spPr>
          <a:xfrm>
            <a:off x="8735107" y="3024180"/>
            <a:ext cx="646331" cy="2200282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vert="eaVert" wrap="none" rtlCol="0">
            <a:spAutoFit/>
          </a:bodyPr>
          <a:lstStyle/>
          <a:p>
            <a:r>
              <a:rPr lang="zh-CN" altLang="en-US" sz="3000" dirty="0">
                <a:solidFill>
                  <a:srgbClr val="0070C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目 录 标 题 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6B2CA1A-ED3D-47B3-B1E6-233069B7D479}"/>
              </a:ext>
            </a:extLst>
          </p:cNvPr>
          <p:cNvSpPr txBox="1"/>
          <p:nvPr/>
        </p:nvSpPr>
        <p:spPr>
          <a:xfrm>
            <a:off x="4291695" y="3024180"/>
            <a:ext cx="646331" cy="2200282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vert="eaVert" wrap="none" rtlCol="0">
            <a:spAutoFit/>
          </a:bodyPr>
          <a:lstStyle/>
          <a:p>
            <a:r>
              <a:rPr lang="zh-CN" altLang="en-US" sz="3000" dirty="0">
                <a:solidFill>
                  <a:srgbClr val="0070C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目 录 标 题 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14E6D1E-E28F-4503-896C-0FDDDE27D91E}"/>
              </a:ext>
            </a:extLst>
          </p:cNvPr>
          <p:cNvSpPr txBox="1"/>
          <p:nvPr/>
        </p:nvSpPr>
        <p:spPr>
          <a:xfrm>
            <a:off x="2810557" y="3024180"/>
            <a:ext cx="646331" cy="2200282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vert="eaVert" wrap="none" rtlCol="0">
            <a:spAutoFit/>
          </a:bodyPr>
          <a:lstStyle/>
          <a:p>
            <a:r>
              <a:rPr lang="zh-CN" altLang="en-US" sz="3000" dirty="0">
                <a:solidFill>
                  <a:srgbClr val="0070C0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目 录 标 题 </a:t>
            </a:r>
          </a:p>
        </p:txBody>
      </p:sp>
    </p:spTree>
    <p:extLst>
      <p:ext uri="{BB962C8B-B14F-4D97-AF65-F5344CB8AC3E}">
        <p14:creationId xmlns:p14="http://schemas.microsoft.com/office/powerpoint/2010/main" val="724356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4555B4-4B35-4A7C-8B8B-53EB2CEBE0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591" b="93763" l="51368" r="94985">
                        <a14:backgroundMark x1="66565" y1="52473" x2="83435" y2="43871"/>
                        <a14:backgroundMark x1="82979" y1="38280" x2="82979" y2="38280"/>
                        <a14:backgroundMark x1="82827" y1="43656" x2="82827" y2="38710"/>
                        <a14:backgroundMark x1="82371" y1="38925" x2="71125" y2="46022"/>
                        <a14:backgroundMark x1="72948" y1="44731" x2="73252" y2="488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417" t="39718" r="5558" b="15489"/>
          <a:stretch/>
        </p:blipFill>
        <p:spPr>
          <a:xfrm rot="1432397">
            <a:off x="2984920" y="1192037"/>
            <a:ext cx="6222158" cy="447392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791AEB2-A82E-4149-A82A-29654B978CF4}"/>
              </a:ext>
            </a:extLst>
          </p:cNvPr>
          <p:cNvSpPr txBox="1"/>
          <p:nvPr/>
        </p:nvSpPr>
        <p:spPr>
          <a:xfrm>
            <a:off x="4703630" y="2967334"/>
            <a:ext cx="27847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 I t l e 1</a:t>
            </a:r>
            <a:endParaRPr lang="zh-CN" altLang="en-US" sz="54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D14D360-9A49-45AA-8167-CABAEB930A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758"/>
          <a:stretch/>
        </p:blipFill>
        <p:spPr>
          <a:xfrm>
            <a:off x="3786829" y="923224"/>
            <a:ext cx="4620340" cy="204411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1DDA0D7-03AD-465F-B661-57C3326F1E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" t="44478" r="-16" b="8587"/>
          <a:stretch/>
        </p:blipFill>
        <p:spPr>
          <a:xfrm>
            <a:off x="3785828" y="3428999"/>
            <a:ext cx="4620340" cy="216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365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F95AD81-547C-4DBC-BF66-7D25990D65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247" y="0"/>
            <a:ext cx="6029505" cy="6858000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C5BA0D7B-3A2C-4F3E-B881-38725414F8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70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525942D3-7026-4EE2-B8C0-080947C6B2B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38"/>
          <a:stretch/>
        </p:blipFill>
        <p:spPr>
          <a:xfrm>
            <a:off x="4631073" y="1396093"/>
            <a:ext cx="2935956" cy="3135086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D6C1584B-0BB4-47B7-9641-10F9A08687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38"/>
          <a:stretch/>
        </p:blipFill>
        <p:spPr>
          <a:xfrm>
            <a:off x="1234730" y="1396093"/>
            <a:ext cx="2935956" cy="3135086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37C7601B-B949-456E-9E8F-FD1F5E9F63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38"/>
          <a:stretch/>
        </p:blipFill>
        <p:spPr>
          <a:xfrm>
            <a:off x="8021312" y="1396093"/>
            <a:ext cx="2935956" cy="3135086"/>
          </a:xfrm>
          <a:prstGeom prst="rect">
            <a:avLst/>
          </a:prstGeom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65C1A7A0-E7F1-4E38-80F3-DC183919E657}"/>
              </a:ext>
            </a:extLst>
          </p:cNvPr>
          <p:cNvSpPr/>
          <p:nvPr/>
        </p:nvSpPr>
        <p:spPr>
          <a:xfrm>
            <a:off x="1687045" y="4815576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9F99E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Subtitle</a:t>
            </a:r>
            <a:endParaRPr lang="zh-CN" altLang="en-US" sz="3600" dirty="0">
              <a:solidFill>
                <a:srgbClr val="9F99E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2E314369-11DA-45BA-8775-9EAFE8485B21}"/>
              </a:ext>
            </a:extLst>
          </p:cNvPr>
          <p:cNvSpPr/>
          <p:nvPr/>
        </p:nvSpPr>
        <p:spPr>
          <a:xfrm>
            <a:off x="5083388" y="4815575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9F99E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Subtitle</a:t>
            </a:r>
            <a:endParaRPr lang="zh-CN" altLang="en-US" sz="3600" dirty="0">
              <a:solidFill>
                <a:srgbClr val="9F99E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EEC6B5A-3B58-497B-9432-0B6E5FE5F170}"/>
              </a:ext>
            </a:extLst>
          </p:cNvPr>
          <p:cNvSpPr/>
          <p:nvPr/>
        </p:nvSpPr>
        <p:spPr>
          <a:xfrm>
            <a:off x="8479733" y="4815575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rgbClr val="9F99E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Subtitle</a:t>
            </a:r>
            <a:endParaRPr lang="zh-CN" altLang="en-US" sz="3600" dirty="0">
              <a:solidFill>
                <a:srgbClr val="9F99E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3576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F95AD81-547C-4DBC-BF66-7D25990D65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247" y="0"/>
            <a:ext cx="6029505" cy="6858000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C5BA0D7B-3A2C-4F3E-B881-38725414F8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70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4132A3B-3B0D-45EF-8FB1-9BB9B804F71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38"/>
          <a:stretch/>
        </p:blipFill>
        <p:spPr>
          <a:xfrm>
            <a:off x="1276093" y="1501412"/>
            <a:ext cx="3610308" cy="3855176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B961AD58-2FB8-407E-B42F-F84393EA0062}"/>
              </a:ext>
            </a:extLst>
          </p:cNvPr>
          <p:cNvGrpSpPr/>
          <p:nvPr/>
        </p:nvGrpSpPr>
        <p:grpSpPr>
          <a:xfrm>
            <a:off x="4886401" y="2319012"/>
            <a:ext cx="7112726" cy="2219976"/>
            <a:chOff x="4886401" y="2409353"/>
            <a:chExt cx="7112726" cy="2219976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CD09E91-0405-430E-81C0-01939851DFFE}"/>
                </a:ext>
              </a:extLst>
            </p:cNvPr>
            <p:cNvSpPr/>
            <p:nvPr/>
          </p:nvSpPr>
          <p:spPr>
            <a:xfrm>
              <a:off x="4886401" y="3429000"/>
              <a:ext cx="7112726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2400" dirty="0">
                  <a:solidFill>
                    <a:srgbClr val="948CDC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Click here to input the </a:t>
              </a:r>
            </a:p>
            <a:p>
              <a:r>
                <a:rPr lang="en-US" altLang="zh-CN" sz="2400" dirty="0">
                  <a:solidFill>
                    <a:srgbClr val="948CDC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replacement text and suggest replacing </a:t>
              </a:r>
            </a:p>
            <a:p>
              <a:r>
                <a:rPr lang="en-US" altLang="zh-CN" sz="2400" dirty="0">
                  <a:solidFill>
                    <a:srgbClr val="948CDC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it with this speech</a:t>
              </a:r>
              <a:endParaRPr lang="zh-CN" altLang="en-US" sz="2400" dirty="0">
                <a:solidFill>
                  <a:srgbClr val="948CDC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EF42BDED-661E-4B53-B1ED-0987C69F3278}"/>
                </a:ext>
              </a:extLst>
            </p:cNvPr>
            <p:cNvSpPr/>
            <p:nvPr/>
          </p:nvSpPr>
          <p:spPr>
            <a:xfrm>
              <a:off x="4886401" y="2409353"/>
              <a:ext cx="182614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rgbClr val="9F99E0"/>
                  </a:solidFill>
                  <a:latin typeface="宋体" panose="02010600030101010101" pitchFamily="2" charset="-122"/>
                  <a:ea typeface="宋体" panose="02010600030101010101" pitchFamily="2" charset="-122"/>
                </a:rPr>
                <a:t>Subtitle</a:t>
              </a:r>
              <a:endParaRPr lang="zh-CN" altLang="en-US" sz="3200" dirty="0">
                <a:solidFill>
                  <a:srgbClr val="9F99E0"/>
                </a:solidFill>
                <a:latin typeface="宋体" panose="02010600030101010101" pitchFamily="2" charset="-122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8255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F95AD81-547C-4DBC-BF66-7D25990D65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247" y="0"/>
            <a:ext cx="6029505" cy="6858000"/>
          </a:xfrm>
          <a:prstGeom prst="rect">
            <a:avLst/>
          </a:prstGeom>
        </p:spPr>
      </p:pic>
      <p:sp>
        <p:nvSpPr>
          <p:cNvPr id="4" name="矩形: 圆角 3">
            <a:extLst>
              <a:ext uri="{FF2B5EF4-FFF2-40B4-BE49-F238E27FC236}">
                <a16:creationId xmlns:a16="http://schemas.microsoft.com/office/drawing/2014/main" id="{C5BA0D7B-3A2C-4F3E-B881-38725414F8E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70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538621C-5B44-488C-A8AC-187709195C5B}"/>
              </a:ext>
            </a:extLst>
          </p:cNvPr>
          <p:cNvGrpSpPr/>
          <p:nvPr/>
        </p:nvGrpSpPr>
        <p:grpSpPr>
          <a:xfrm>
            <a:off x="726056" y="1214437"/>
            <a:ext cx="10739888" cy="2443571"/>
            <a:chOff x="726056" y="1214437"/>
            <a:chExt cx="10739888" cy="2443571"/>
          </a:xfrm>
        </p:grpSpPr>
        <p:sp>
          <p:nvSpPr>
            <p:cNvPr id="21" name="矩形: 圆角 20">
              <a:extLst>
                <a:ext uri="{FF2B5EF4-FFF2-40B4-BE49-F238E27FC236}">
                  <a16:creationId xmlns:a16="http://schemas.microsoft.com/office/drawing/2014/main" id="{1C4EA3A5-3869-42C3-ACC6-727ED98AC268}"/>
                </a:ext>
              </a:extLst>
            </p:cNvPr>
            <p:cNvSpPr/>
            <p:nvPr/>
          </p:nvSpPr>
          <p:spPr>
            <a:xfrm>
              <a:off x="3410864" y="1527160"/>
              <a:ext cx="8055080" cy="1818124"/>
            </a:xfrm>
            <a:prstGeom prst="roundRect">
              <a:avLst>
                <a:gd name="adj" fmla="val 3323"/>
              </a:avLst>
            </a:prstGeom>
            <a:noFill/>
            <a:ln w="31750">
              <a:solidFill>
                <a:srgbClr val="9F99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57B5C01F-F9E5-4CBF-8922-7D52297C70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9238"/>
            <a:stretch/>
          </p:blipFill>
          <p:spPr>
            <a:xfrm>
              <a:off x="726056" y="1214437"/>
              <a:ext cx="2288363" cy="2443571"/>
            </a:xfrm>
            <a:prstGeom prst="rect">
              <a:avLst/>
            </a:prstGeom>
          </p:spPr>
        </p:pic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7029D6D3-8AFD-436D-A450-12101B0FA806}"/>
              </a:ext>
            </a:extLst>
          </p:cNvPr>
          <p:cNvGrpSpPr/>
          <p:nvPr/>
        </p:nvGrpSpPr>
        <p:grpSpPr>
          <a:xfrm flipH="1">
            <a:off x="726055" y="3566160"/>
            <a:ext cx="10739888" cy="2443571"/>
            <a:chOff x="726056" y="1214437"/>
            <a:chExt cx="10739888" cy="2443571"/>
          </a:xfrm>
        </p:grpSpPr>
        <p:sp>
          <p:nvSpPr>
            <p:cNvPr id="25" name="矩形: 圆角 24">
              <a:extLst>
                <a:ext uri="{FF2B5EF4-FFF2-40B4-BE49-F238E27FC236}">
                  <a16:creationId xmlns:a16="http://schemas.microsoft.com/office/drawing/2014/main" id="{8A59CD75-B0B7-4CFF-9842-D8EBD1AF617C}"/>
                </a:ext>
              </a:extLst>
            </p:cNvPr>
            <p:cNvSpPr/>
            <p:nvPr/>
          </p:nvSpPr>
          <p:spPr>
            <a:xfrm>
              <a:off x="3410864" y="1527160"/>
              <a:ext cx="8055080" cy="1818124"/>
            </a:xfrm>
            <a:prstGeom prst="roundRect">
              <a:avLst>
                <a:gd name="adj" fmla="val 3323"/>
              </a:avLst>
            </a:prstGeom>
            <a:noFill/>
            <a:ln w="31750">
              <a:solidFill>
                <a:srgbClr val="9F99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2979DA58-7B5A-473A-8920-427BCAAD87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9238"/>
            <a:stretch/>
          </p:blipFill>
          <p:spPr>
            <a:xfrm>
              <a:off x="726056" y="1214437"/>
              <a:ext cx="2288363" cy="2443571"/>
            </a:xfrm>
            <a:prstGeom prst="rect">
              <a:avLst/>
            </a:prstGeom>
          </p:spPr>
        </p:pic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86059B05-DBA7-4D5E-9A8B-6FCD8AED3870}"/>
              </a:ext>
            </a:extLst>
          </p:cNvPr>
          <p:cNvSpPr/>
          <p:nvPr/>
        </p:nvSpPr>
        <p:spPr>
          <a:xfrm>
            <a:off x="1246969" y="4187780"/>
            <a:ext cx="71127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2400" dirty="0">
                <a:solidFill>
                  <a:srgbClr val="948CD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Click here to input the </a:t>
            </a:r>
          </a:p>
          <a:p>
            <a:pPr algn="r"/>
            <a:r>
              <a:rPr lang="en-US" altLang="zh-CN" sz="2400" dirty="0">
                <a:solidFill>
                  <a:srgbClr val="948CD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replacement text and suggest replacing </a:t>
            </a:r>
          </a:p>
          <a:p>
            <a:pPr algn="r"/>
            <a:r>
              <a:rPr lang="en-US" altLang="zh-CN" sz="2400" dirty="0">
                <a:solidFill>
                  <a:srgbClr val="948CD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it with this speech</a:t>
            </a:r>
            <a:endParaRPr lang="zh-CN" altLang="en-US" sz="2400" dirty="0">
              <a:solidFill>
                <a:srgbClr val="948CDC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00E00E6-5033-420F-9DF8-CD55EFBF8C28}"/>
              </a:ext>
            </a:extLst>
          </p:cNvPr>
          <p:cNvSpPr/>
          <p:nvPr/>
        </p:nvSpPr>
        <p:spPr>
          <a:xfrm>
            <a:off x="3882041" y="1836057"/>
            <a:ext cx="71127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948CD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Click here to input the </a:t>
            </a:r>
          </a:p>
          <a:p>
            <a:r>
              <a:rPr lang="en-US" altLang="zh-CN" sz="2400" dirty="0">
                <a:solidFill>
                  <a:srgbClr val="948CD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replacement text and suggest replacing </a:t>
            </a:r>
          </a:p>
          <a:p>
            <a:r>
              <a:rPr lang="en-US" altLang="zh-CN" sz="2400" dirty="0">
                <a:solidFill>
                  <a:srgbClr val="948CDC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it with this speech</a:t>
            </a:r>
            <a:endParaRPr lang="zh-CN" altLang="en-US" sz="2400" dirty="0">
              <a:solidFill>
                <a:srgbClr val="948CDC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262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44555B4-4B35-4A7C-8B8B-53EB2CEBE0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5591" b="93763" l="51368" r="94985">
                        <a14:backgroundMark x1="66565" y1="52473" x2="83435" y2="43871"/>
                        <a14:backgroundMark x1="82979" y1="38280" x2="82979" y2="38280"/>
                        <a14:backgroundMark x1="82827" y1="43656" x2="82827" y2="38710"/>
                        <a14:backgroundMark x1="82371" y1="38925" x2="71125" y2="46022"/>
                        <a14:backgroundMark x1="72948" y1="44731" x2="73252" y2="4881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417" t="39718" r="5558" b="15489"/>
          <a:stretch/>
        </p:blipFill>
        <p:spPr>
          <a:xfrm rot="1432397">
            <a:off x="2984920" y="1192037"/>
            <a:ext cx="6222158" cy="4473924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791AEB2-A82E-4149-A82A-29654B978CF4}"/>
              </a:ext>
            </a:extLst>
          </p:cNvPr>
          <p:cNvSpPr txBox="1"/>
          <p:nvPr/>
        </p:nvSpPr>
        <p:spPr>
          <a:xfrm>
            <a:off x="4643517" y="2967334"/>
            <a:ext cx="29049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 I t l e 2</a:t>
            </a:r>
            <a:endParaRPr lang="zh-CN" altLang="en-US" sz="54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D14D360-9A49-45AA-8167-CABAEB930A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758"/>
          <a:stretch/>
        </p:blipFill>
        <p:spPr>
          <a:xfrm>
            <a:off x="3786829" y="923224"/>
            <a:ext cx="4620340" cy="204411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1DDA0D7-03AD-465F-B661-57C3326F1E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" t="44478" r="-16" b="8587"/>
          <a:stretch/>
        </p:blipFill>
        <p:spPr>
          <a:xfrm>
            <a:off x="3785828" y="3428999"/>
            <a:ext cx="4620340" cy="2168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93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678585E-350B-4A4F-AF92-B823EE8E62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9514" y1="14038" x2="39514" y2="14038"/>
                        <a14:foregroundMark x1="40274" y1="15300" x2="43161" y2="22713"/>
                        <a14:foregroundMark x1="44833" y1="21767" x2="58207" y2="10883"/>
                        <a14:foregroundMark x1="64438" y1="34385" x2="55623" y2="39432"/>
                        <a14:foregroundMark x1="47720" y1="44322" x2="43161" y2="42587"/>
                        <a14:foregroundMark x1="41945" y1="43849" x2="43617" y2="49054"/>
                        <a14:foregroundMark x1="46505" y1="48107" x2="46505" y2="48107"/>
                        <a14:foregroundMark x1="34802" y1="32650" x2="26444" y2="20978"/>
                        <a14:foregroundMark x1="24012" y1="25710" x2="22340" y2="32965"/>
                        <a14:foregroundMark x1="23556" y1="33438" x2="31155" y2="33438"/>
                        <a14:foregroundMark x1="72340" y1="52524" x2="72340" y2="525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275" y="409575"/>
            <a:ext cx="6267450" cy="6038850"/>
          </a:xfrm>
          <a:prstGeom prst="rect">
            <a:avLst/>
          </a:prstGeom>
        </p:spPr>
      </p:pic>
      <p:sp>
        <p:nvSpPr>
          <p:cNvPr id="10" name="矩形: 圆角 9">
            <a:extLst>
              <a:ext uri="{FF2B5EF4-FFF2-40B4-BE49-F238E27FC236}">
                <a16:creationId xmlns:a16="http://schemas.microsoft.com/office/drawing/2014/main" id="{5805F9B0-8EDE-4268-92A3-A366CA6A3838}"/>
              </a:ext>
            </a:extLst>
          </p:cNvPr>
          <p:cNvSpPr/>
          <p:nvPr/>
        </p:nvSpPr>
        <p:spPr>
          <a:xfrm>
            <a:off x="0" y="-3049"/>
            <a:ext cx="12192000" cy="6858000"/>
          </a:xfrm>
          <a:prstGeom prst="roundRect">
            <a:avLst>
              <a:gd name="adj" fmla="val 0"/>
            </a:avLst>
          </a:prstGeom>
          <a:solidFill>
            <a:schemeClr val="bg1">
              <a:alpha val="57000"/>
            </a:schemeClr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31FDE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452250B-38E6-4327-8B1E-1E2E412F6D67}"/>
              </a:ext>
            </a:extLst>
          </p:cNvPr>
          <p:cNvSpPr/>
          <p:nvPr/>
        </p:nvSpPr>
        <p:spPr>
          <a:xfrm>
            <a:off x="4857898" y="1641449"/>
            <a:ext cx="2476203" cy="3569004"/>
          </a:xfrm>
          <a:prstGeom prst="rect">
            <a:avLst/>
          </a:prstGeom>
          <a:solidFill>
            <a:srgbClr val="0070C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KSO_Shape">
            <a:extLst>
              <a:ext uri="{FF2B5EF4-FFF2-40B4-BE49-F238E27FC236}">
                <a16:creationId xmlns:a16="http://schemas.microsoft.com/office/drawing/2014/main" id="{F44A3A21-DC8A-4217-9AD0-709B3AE78F08}"/>
              </a:ext>
            </a:extLst>
          </p:cNvPr>
          <p:cNvSpPr>
            <a:spLocks/>
          </p:cNvSpPr>
          <p:nvPr/>
        </p:nvSpPr>
        <p:spPr bwMode="auto">
          <a:xfrm>
            <a:off x="5637394" y="2620336"/>
            <a:ext cx="917209" cy="805615"/>
          </a:xfrm>
          <a:custGeom>
            <a:avLst/>
            <a:gdLst>
              <a:gd name="T0" fmla="*/ 193826842 w 14754"/>
              <a:gd name="T1" fmla="*/ 193810840 h 12960"/>
              <a:gd name="T2" fmla="*/ 193826842 w 14754"/>
              <a:gd name="T3" fmla="*/ 193810840 h 12960"/>
              <a:gd name="T4" fmla="*/ 193826842 w 14754"/>
              <a:gd name="T5" fmla="*/ 193810840 h 12960"/>
              <a:gd name="T6" fmla="*/ 193826842 w 14754"/>
              <a:gd name="T7" fmla="*/ 193810840 h 12960"/>
              <a:gd name="T8" fmla="*/ 193826842 w 14754"/>
              <a:gd name="T9" fmla="*/ 193810840 h 12960"/>
              <a:gd name="T10" fmla="*/ 193826842 w 14754"/>
              <a:gd name="T11" fmla="*/ 193810840 h 12960"/>
              <a:gd name="T12" fmla="*/ 193826842 w 14754"/>
              <a:gd name="T13" fmla="*/ 193810840 h 12960"/>
              <a:gd name="T14" fmla="*/ 193826842 w 14754"/>
              <a:gd name="T15" fmla="*/ 193810840 h 12960"/>
              <a:gd name="T16" fmla="*/ 193826842 w 14754"/>
              <a:gd name="T17" fmla="*/ 193810840 h 12960"/>
              <a:gd name="T18" fmla="*/ 193826842 w 14754"/>
              <a:gd name="T19" fmla="*/ 193810840 h 12960"/>
              <a:gd name="T20" fmla="*/ 193826842 w 14754"/>
              <a:gd name="T21" fmla="*/ 193810840 h 12960"/>
              <a:gd name="T22" fmla="*/ 193826842 w 14754"/>
              <a:gd name="T23" fmla="*/ 193810840 h 12960"/>
              <a:gd name="T24" fmla="*/ 193826842 w 14754"/>
              <a:gd name="T25" fmla="*/ 193810840 h 12960"/>
              <a:gd name="T26" fmla="*/ 193826842 w 14754"/>
              <a:gd name="T27" fmla="*/ 193810840 h 12960"/>
              <a:gd name="T28" fmla="*/ 193826842 w 14754"/>
              <a:gd name="T29" fmla="*/ 193810840 h 12960"/>
              <a:gd name="T30" fmla="*/ 193826842 w 14754"/>
              <a:gd name="T31" fmla="*/ 193810840 h 12960"/>
              <a:gd name="T32" fmla="*/ 193826842 w 14754"/>
              <a:gd name="T33" fmla="*/ 193810840 h 12960"/>
              <a:gd name="T34" fmla="*/ 193826842 w 14754"/>
              <a:gd name="T35" fmla="*/ 193810840 h 12960"/>
              <a:gd name="T36" fmla="*/ 193826842 w 14754"/>
              <a:gd name="T37" fmla="*/ 193810840 h 12960"/>
              <a:gd name="T38" fmla="*/ 193826842 w 14754"/>
              <a:gd name="T39" fmla="*/ 193810840 h 12960"/>
              <a:gd name="T40" fmla="*/ 193826842 w 14754"/>
              <a:gd name="T41" fmla="*/ 193810840 h 12960"/>
              <a:gd name="T42" fmla="*/ 193826842 w 14754"/>
              <a:gd name="T43" fmla="*/ 193810840 h 12960"/>
              <a:gd name="T44" fmla="*/ 193826842 w 14754"/>
              <a:gd name="T45" fmla="*/ 193810840 h 12960"/>
              <a:gd name="T46" fmla="*/ 193826842 w 14754"/>
              <a:gd name="T47" fmla="*/ 193810840 h 12960"/>
              <a:gd name="T48" fmla="*/ 193826842 w 14754"/>
              <a:gd name="T49" fmla="*/ 193810840 h 12960"/>
              <a:gd name="T50" fmla="*/ 193826842 w 14754"/>
              <a:gd name="T51" fmla="*/ 193810840 h 12960"/>
              <a:gd name="T52" fmla="*/ 193826842 w 14754"/>
              <a:gd name="T53" fmla="*/ 193810840 h 12960"/>
              <a:gd name="T54" fmla="*/ 193826842 w 14754"/>
              <a:gd name="T55" fmla="*/ 193810840 h 12960"/>
              <a:gd name="T56" fmla="*/ 193826842 w 14754"/>
              <a:gd name="T57" fmla="*/ 193810840 h 12960"/>
              <a:gd name="T58" fmla="*/ 193826842 w 14754"/>
              <a:gd name="T59" fmla="*/ 193810840 h 12960"/>
              <a:gd name="T60" fmla="*/ 193826842 w 14754"/>
              <a:gd name="T61" fmla="*/ 193810840 h 12960"/>
              <a:gd name="T62" fmla="*/ 193826842 w 14754"/>
              <a:gd name="T63" fmla="*/ 193810840 h 12960"/>
              <a:gd name="T64" fmla="*/ 193826842 w 14754"/>
              <a:gd name="T65" fmla="*/ 193810840 h 12960"/>
              <a:gd name="T66" fmla="*/ 193826842 w 14754"/>
              <a:gd name="T67" fmla="*/ 193810840 h 12960"/>
              <a:gd name="T68" fmla="*/ 193826842 w 14754"/>
              <a:gd name="T69" fmla="*/ 193810840 h 12960"/>
              <a:gd name="T70" fmla="*/ 193826842 w 14754"/>
              <a:gd name="T71" fmla="*/ 193810840 h 12960"/>
              <a:gd name="T72" fmla="*/ 193826842 w 14754"/>
              <a:gd name="T73" fmla="*/ 193810840 h 12960"/>
              <a:gd name="T74" fmla="*/ 193826842 w 14754"/>
              <a:gd name="T75" fmla="*/ 193810840 h 12960"/>
              <a:gd name="T76" fmla="*/ 193826842 w 14754"/>
              <a:gd name="T77" fmla="*/ 193810840 h 12960"/>
              <a:gd name="T78" fmla="*/ 193826842 w 14754"/>
              <a:gd name="T79" fmla="*/ 193810840 h 12960"/>
              <a:gd name="T80" fmla="*/ 193826842 w 14754"/>
              <a:gd name="T81" fmla="*/ 193810840 h 12960"/>
              <a:gd name="T82" fmla="*/ 193826842 w 14754"/>
              <a:gd name="T83" fmla="*/ 193810840 h 12960"/>
              <a:gd name="T84" fmla="*/ 193826842 w 14754"/>
              <a:gd name="T85" fmla="*/ 193810840 h 12960"/>
              <a:gd name="T86" fmla="*/ 193826842 w 14754"/>
              <a:gd name="T87" fmla="*/ 193810840 h 12960"/>
              <a:gd name="T88" fmla="*/ 193826842 w 14754"/>
              <a:gd name="T89" fmla="*/ 193810840 h 12960"/>
              <a:gd name="T90" fmla="*/ 193826842 w 14754"/>
              <a:gd name="T91" fmla="*/ 193810840 h 12960"/>
              <a:gd name="T92" fmla="*/ 193826842 w 14754"/>
              <a:gd name="T93" fmla="*/ 193810840 h 12960"/>
              <a:gd name="T94" fmla="*/ 193826842 w 14754"/>
              <a:gd name="T95" fmla="*/ 193810840 h 12960"/>
              <a:gd name="T96" fmla="*/ 193826842 w 14754"/>
              <a:gd name="T97" fmla="*/ 193810840 h 12960"/>
              <a:gd name="T98" fmla="*/ 193826842 w 14754"/>
              <a:gd name="T99" fmla="*/ 193810840 h 12960"/>
              <a:gd name="T100" fmla="*/ 193826842 w 14754"/>
              <a:gd name="T101" fmla="*/ 193810840 h 12960"/>
              <a:gd name="T102" fmla="*/ 193826842 w 14754"/>
              <a:gd name="T103" fmla="*/ 193810840 h 12960"/>
              <a:gd name="T104" fmla="*/ 193826842 w 14754"/>
              <a:gd name="T105" fmla="*/ 193810840 h 12960"/>
              <a:gd name="T106" fmla="*/ 193826842 w 14754"/>
              <a:gd name="T107" fmla="*/ 193810840 h 12960"/>
              <a:gd name="T108" fmla="*/ 193826842 w 14754"/>
              <a:gd name="T109" fmla="*/ 193810840 h 12960"/>
              <a:gd name="T110" fmla="*/ 193826842 w 14754"/>
              <a:gd name="T111" fmla="*/ 193810840 h 12960"/>
              <a:gd name="T112" fmla="*/ 193826842 w 14754"/>
              <a:gd name="T113" fmla="*/ 193810840 h 12960"/>
              <a:gd name="T114" fmla="*/ 193826842 w 14754"/>
              <a:gd name="T115" fmla="*/ 193810840 h 12960"/>
              <a:gd name="T116" fmla="*/ 193826842 w 14754"/>
              <a:gd name="T117" fmla="*/ 193810840 h 12960"/>
              <a:gd name="T118" fmla="*/ 193826842 w 14754"/>
              <a:gd name="T119" fmla="*/ 193810840 h 12960"/>
              <a:gd name="T120" fmla="*/ 193826842 w 14754"/>
              <a:gd name="T121" fmla="*/ 193810840 h 12960"/>
              <a:gd name="T122" fmla="*/ 193826842 w 14754"/>
              <a:gd name="T123" fmla="*/ 193810840 h 12960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4754" h="12960">
                <a:moveTo>
                  <a:pt x="13595" y="9031"/>
                </a:moveTo>
                <a:lnTo>
                  <a:pt x="13595" y="9031"/>
                </a:lnTo>
                <a:lnTo>
                  <a:pt x="13631" y="8977"/>
                </a:lnTo>
                <a:lnTo>
                  <a:pt x="13666" y="8924"/>
                </a:lnTo>
                <a:lnTo>
                  <a:pt x="13736" y="8816"/>
                </a:lnTo>
                <a:lnTo>
                  <a:pt x="13802" y="8706"/>
                </a:lnTo>
                <a:lnTo>
                  <a:pt x="13867" y="8594"/>
                </a:lnTo>
                <a:lnTo>
                  <a:pt x="13927" y="8482"/>
                </a:lnTo>
                <a:lnTo>
                  <a:pt x="13987" y="8367"/>
                </a:lnTo>
                <a:lnTo>
                  <a:pt x="14043" y="8252"/>
                </a:lnTo>
                <a:lnTo>
                  <a:pt x="14098" y="8136"/>
                </a:lnTo>
                <a:lnTo>
                  <a:pt x="14150" y="8020"/>
                </a:lnTo>
                <a:lnTo>
                  <a:pt x="14199" y="7901"/>
                </a:lnTo>
                <a:lnTo>
                  <a:pt x="14246" y="7782"/>
                </a:lnTo>
                <a:lnTo>
                  <a:pt x="14291" y="7662"/>
                </a:lnTo>
                <a:lnTo>
                  <a:pt x="14334" y="7541"/>
                </a:lnTo>
                <a:lnTo>
                  <a:pt x="14373" y="7420"/>
                </a:lnTo>
                <a:lnTo>
                  <a:pt x="14412" y="7299"/>
                </a:lnTo>
                <a:lnTo>
                  <a:pt x="14448" y="7177"/>
                </a:lnTo>
                <a:lnTo>
                  <a:pt x="14482" y="7054"/>
                </a:lnTo>
                <a:lnTo>
                  <a:pt x="14513" y="6931"/>
                </a:lnTo>
                <a:lnTo>
                  <a:pt x="14543" y="6807"/>
                </a:lnTo>
                <a:lnTo>
                  <a:pt x="14570" y="6683"/>
                </a:lnTo>
                <a:lnTo>
                  <a:pt x="14596" y="6560"/>
                </a:lnTo>
                <a:lnTo>
                  <a:pt x="14619" y="6435"/>
                </a:lnTo>
                <a:lnTo>
                  <a:pt x="14640" y="6311"/>
                </a:lnTo>
                <a:lnTo>
                  <a:pt x="14660" y="6186"/>
                </a:lnTo>
                <a:lnTo>
                  <a:pt x="14677" y="6063"/>
                </a:lnTo>
                <a:lnTo>
                  <a:pt x="14693" y="5939"/>
                </a:lnTo>
                <a:lnTo>
                  <a:pt x="14707" y="5814"/>
                </a:lnTo>
                <a:lnTo>
                  <a:pt x="14719" y="5692"/>
                </a:lnTo>
                <a:lnTo>
                  <a:pt x="14729" y="5568"/>
                </a:lnTo>
                <a:lnTo>
                  <a:pt x="14738" y="5446"/>
                </a:lnTo>
                <a:lnTo>
                  <a:pt x="14744" y="5324"/>
                </a:lnTo>
                <a:lnTo>
                  <a:pt x="14749" y="5201"/>
                </a:lnTo>
                <a:lnTo>
                  <a:pt x="14752" y="5080"/>
                </a:lnTo>
                <a:lnTo>
                  <a:pt x="14754" y="4960"/>
                </a:lnTo>
                <a:lnTo>
                  <a:pt x="14754" y="4840"/>
                </a:lnTo>
                <a:lnTo>
                  <a:pt x="14752" y="4722"/>
                </a:lnTo>
                <a:lnTo>
                  <a:pt x="14749" y="4604"/>
                </a:lnTo>
                <a:lnTo>
                  <a:pt x="14744" y="4487"/>
                </a:lnTo>
                <a:lnTo>
                  <a:pt x="14738" y="4371"/>
                </a:lnTo>
                <a:lnTo>
                  <a:pt x="14729" y="4256"/>
                </a:lnTo>
                <a:lnTo>
                  <a:pt x="14721" y="4142"/>
                </a:lnTo>
                <a:lnTo>
                  <a:pt x="14710" y="4030"/>
                </a:lnTo>
                <a:lnTo>
                  <a:pt x="14697" y="3918"/>
                </a:lnTo>
                <a:lnTo>
                  <a:pt x="14684" y="3808"/>
                </a:lnTo>
                <a:lnTo>
                  <a:pt x="14669" y="3700"/>
                </a:lnTo>
                <a:lnTo>
                  <a:pt x="14653" y="3593"/>
                </a:lnTo>
                <a:lnTo>
                  <a:pt x="14635" y="3488"/>
                </a:lnTo>
                <a:lnTo>
                  <a:pt x="14617" y="3384"/>
                </a:lnTo>
                <a:lnTo>
                  <a:pt x="14597" y="3282"/>
                </a:lnTo>
                <a:lnTo>
                  <a:pt x="14575" y="3182"/>
                </a:lnTo>
                <a:lnTo>
                  <a:pt x="14553" y="3083"/>
                </a:lnTo>
                <a:lnTo>
                  <a:pt x="14529" y="2986"/>
                </a:lnTo>
                <a:lnTo>
                  <a:pt x="14504" y="2891"/>
                </a:lnTo>
                <a:lnTo>
                  <a:pt x="14480" y="2800"/>
                </a:lnTo>
                <a:lnTo>
                  <a:pt x="14452" y="2708"/>
                </a:lnTo>
                <a:lnTo>
                  <a:pt x="14425" y="2620"/>
                </a:lnTo>
                <a:lnTo>
                  <a:pt x="14396" y="2534"/>
                </a:lnTo>
                <a:lnTo>
                  <a:pt x="14366" y="2450"/>
                </a:lnTo>
                <a:lnTo>
                  <a:pt x="14335" y="2370"/>
                </a:lnTo>
                <a:lnTo>
                  <a:pt x="14304" y="2290"/>
                </a:lnTo>
                <a:lnTo>
                  <a:pt x="14272" y="2214"/>
                </a:lnTo>
                <a:lnTo>
                  <a:pt x="14239" y="2140"/>
                </a:lnTo>
                <a:lnTo>
                  <a:pt x="14204" y="2068"/>
                </a:lnTo>
                <a:lnTo>
                  <a:pt x="14169" y="2000"/>
                </a:lnTo>
                <a:lnTo>
                  <a:pt x="14134" y="1936"/>
                </a:lnTo>
                <a:lnTo>
                  <a:pt x="14099" y="1875"/>
                </a:lnTo>
                <a:lnTo>
                  <a:pt x="14063" y="1817"/>
                </a:lnTo>
                <a:lnTo>
                  <a:pt x="14027" y="1763"/>
                </a:lnTo>
                <a:lnTo>
                  <a:pt x="13990" y="1711"/>
                </a:lnTo>
                <a:lnTo>
                  <a:pt x="13954" y="1661"/>
                </a:lnTo>
                <a:lnTo>
                  <a:pt x="13917" y="1616"/>
                </a:lnTo>
                <a:lnTo>
                  <a:pt x="13880" y="1571"/>
                </a:lnTo>
                <a:lnTo>
                  <a:pt x="13843" y="1530"/>
                </a:lnTo>
                <a:lnTo>
                  <a:pt x="13805" y="1492"/>
                </a:lnTo>
                <a:lnTo>
                  <a:pt x="13768" y="1456"/>
                </a:lnTo>
                <a:lnTo>
                  <a:pt x="13731" y="1424"/>
                </a:lnTo>
                <a:lnTo>
                  <a:pt x="13692" y="1392"/>
                </a:lnTo>
                <a:lnTo>
                  <a:pt x="13655" y="1363"/>
                </a:lnTo>
                <a:lnTo>
                  <a:pt x="13618" y="1337"/>
                </a:lnTo>
                <a:lnTo>
                  <a:pt x="13581" y="1313"/>
                </a:lnTo>
                <a:lnTo>
                  <a:pt x="13544" y="1290"/>
                </a:lnTo>
                <a:lnTo>
                  <a:pt x="13507" y="1271"/>
                </a:lnTo>
                <a:lnTo>
                  <a:pt x="13470" y="1252"/>
                </a:lnTo>
                <a:lnTo>
                  <a:pt x="13433" y="1235"/>
                </a:lnTo>
                <a:lnTo>
                  <a:pt x="13397" y="1220"/>
                </a:lnTo>
                <a:lnTo>
                  <a:pt x="13361" y="1208"/>
                </a:lnTo>
                <a:lnTo>
                  <a:pt x="13327" y="1195"/>
                </a:lnTo>
                <a:lnTo>
                  <a:pt x="13292" y="1185"/>
                </a:lnTo>
                <a:lnTo>
                  <a:pt x="13257" y="1177"/>
                </a:lnTo>
                <a:lnTo>
                  <a:pt x="13223" y="1169"/>
                </a:lnTo>
                <a:lnTo>
                  <a:pt x="13189" y="1164"/>
                </a:lnTo>
                <a:lnTo>
                  <a:pt x="13157" y="1159"/>
                </a:lnTo>
                <a:lnTo>
                  <a:pt x="13125" y="1156"/>
                </a:lnTo>
                <a:lnTo>
                  <a:pt x="13094" y="1153"/>
                </a:lnTo>
                <a:lnTo>
                  <a:pt x="13063" y="1152"/>
                </a:lnTo>
                <a:lnTo>
                  <a:pt x="13034" y="1152"/>
                </a:lnTo>
                <a:lnTo>
                  <a:pt x="12988" y="1152"/>
                </a:lnTo>
                <a:lnTo>
                  <a:pt x="12942" y="1154"/>
                </a:lnTo>
                <a:lnTo>
                  <a:pt x="12898" y="1158"/>
                </a:lnTo>
                <a:lnTo>
                  <a:pt x="12853" y="1164"/>
                </a:lnTo>
                <a:lnTo>
                  <a:pt x="12809" y="1171"/>
                </a:lnTo>
                <a:lnTo>
                  <a:pt x="12765" y="1179"/>
                </a:lnTo>
                <a:lnTo>
                  <a:pt x="12722" y="1189"/>
                </a:lnTo>
                <a:lnTo>
                  <a:pt x="12679" y="1200"/>
                </a:lnTo>
                <a:lnTo>
                  <a:pt x="12637" y="1213"/>
                </a:lnTo>
                <a:lnTo>
                  <a:pt x="12594" y="1226"/>
                </a:lnTo>
                <a:lnTo>
                  <a:pt x="12553" y="1241"/>
                </a:lnTo>
                <a:lnTo>
                  <a:pt x="12511" y="1257"/>
                </a:lnTo>
                <a:lnTo>
                  <a:pt x="12470" y="1274"/>
                </a:lnTo>
                <a:lnTo>
                  <a:pt x="12429" y="1293"/>
                </a:lnTo>
                <a:lnTo>
                  <a:pt x="12389" y="1313"/>
                </a:lnTo>
                <a:lnTo>
                  <a:pt x="12349" y="1334"/>
                </a:lnTo>
                <a:lnTo>
                  <a:pt x="12309" y="1356"/>
                </a:lnTo>
                <a:lnTo>
                  <a:pt x="12270" y="1378"/>
                </a:lnTo>
                <a:lnTo>
                  <a:pt x="12232" y="1403"/>
                </a:lnTo>
                <a:lnTo>
                  <a:pt x="12193" y="1428"/>
                </a:lnTo>
                <a:lnTo>
                  <a:pt x="12155" y="1454"/>
                </a:lnTo>
                <a:lnTo>
                  <a:pt x="12118" y="1481"/>
                </a:lnTo>
                <a:lnTo>
                  <a:pt x="12081" y="1508"/>
                </a:lnTo>
                <a:lnTo>
                  <a:pt x="12044" y="1536"/>
                </a:lnTo>
                <a:lnTo>
                  <a:pt x="12007" y="1566"/>
                </a:lnTo>
                <a:lnTo>
                  <a:pt x="11971" y="1596"/>
                </a:lnTo>
                <a:lnTo>
                  <a:pt x="11936" y="1627"/>
                </a:lnTo>
                <a:lnTo>
                  <a:pt x="11900" y="1659"/>
                </a:lnTo>
                <a:lnTo>
                  <a:pt x="11866" y="1691"/>
                </a:lnTo>
                <a:lnTo>
                  <a:pt x="11831" y="1723"/>
                </a:lnTo>
                <a:lnTo>
                  <a:pt x="11764" y="1791"/>
                </a:lnTo>
                <a:lnTo>
                  <a:pt x="11727" y="1709"/>
                </a:lnTo>
                <a:lnTo>
                  <a:pt x="11688" y="1628"/>
                </a:lnTo>
                <a:lnTo>
                  <a:pt x="11646" y="1545"/>
                </a:lnTo>
                <a:lnTo>
                  <a:pt x="11601" y="1463"/>
                </a:lnTo>
                <a:lnTo>
                  <a:pt x="11553" y="1383"/>
                </a:lnTo>
                <a:lnTo>
                  <a:pt x="11504" y="1302"/>
                </a:lnTo>
                <a:lnTo>
                  <a:pt x="11450" y="1222"/>
                </a:lnTo>
                <a:lnTo>
                  <a:pt x="11394" y="1143"/>
                </a:lnTo>
                <a:lnTo>
                  <a:pt x="11336" y="1065"/>
                </a:lnTo>
                <a:lnTo>
                  <a:pt x="11305" y="1027"/>
                </a:lnTo>
                <a:lnTo>
                  <a:pt x="11274" y="989"/>
                </a:lnTo>
                <a:lnTo>
                  <a:pt x="11243" y="952"/>
                </a:lnTo>
                <a:lnTo>
                  <a:pt x="11211" y="915"/>
                </a:lnTo>
                <a:lnTo>
                  <a:pt x="11177" y="878"/>
                </a:lnTo>
                <a:lnTo>
                  <a:pt x="11144" y="841"/>
                </a:lnTo>
                <a:lnTo>
                  <a:pt x="11109" y="805"/>
                </a:lnTo>
                <a:lnTo>
                  <a:pt x="11074" y="770"/>
                </a:lnTo>
                <a:lnTo>
                  <a:pt x="11038" y="734"/>
                </a:lnTo>
                <a:lnTo>
                  <a:pt x="11002" y="701"/>
                </a:lnTo>
                <a:lnTo>
                  <a:pt x="10965" y="666"/>
                </a:lnTo>
                <a:lnTo>
                  <a:pt x="10926" y="633"/>
                </a:lnTo>
                <a:lnTo>
                  <a:pt x="10888" y="601"/>
                </a:lnTo>
                <a:lnTo>
                  <a:pt x="10850" y="569"/>
                </a:lnTo>
                <a:lnTo>
                  <a:pt x="10810" y="536"/>
                </a:lnTo>
                <a:lnTo>
                  <a:pt x="10770" y="506"/>
                </a:lnTo>
                <a:lnTo>
                  <a:pt x="10729" y="476"/>
                </a:lnTo>
                <a:lnTo>
                  <a:pt x="10687" y="446"/>
                </a:lnTo>
                <a:lnTo>
                  <a:pt x="10643" y="418"/>
                </a:lnTo>
                <a:lnTo>
                  <a:pt x="10601" y="391"/>
                </a:lnTo>
                <a:lnTo>
                  <a:pt x="10557" y="363"/>
                </a:lnTo>
                <a:lnTo>
                  <a:pt x="10512" y="336"/>
                </a:lnTo>
                <a:lnTo>
                  <a:pt x="10468" y="311"/>
                </a:lnTo>
                <a:lnTo>
                  <a:pt x="10422" y="287"/>
                </a:lnTo>
                <a:lnTo>
                  <a:pt x="10375" y="262"/>
                </a:lnTo>
                <a:lnTo>
                  <a:pt x="10328" y="240"/>
                </a:lnTo>
                <a:lnTo>
                  <a:pt x="10280" y="218"/>
                </a:lnTo>
                <a:lnTo>
                  <a:pt x="10232" y="197"/>
                </a:lnTo>
                <a:lnTo>
                  <a:pt x="10182" y="176"/>
                </a:lnTo>
                <a:lnTo>
                  <a:pt x="10133" y="157"/>
                </a:lnTo>
                <a:lnTo>
                  <a:pt x="10082" y="138"/>
                </a:lnTo>
                <a:lnTo>
                  <a:pt x="10032" y="121"/>
                </a:lnTo>
                <a:lnTo>
                  <a:pt x="9980" y="105"/>
                </a:lnTo>
                <a:lnTo>
                  <a:pt x="9928" y="90"/>
                </a:lnTo>
                <a:lnTo>
                  <a:pt x="9875" y="77"/>
                </a:lnTo>
                <a:lnTo>
                  <a:pt x="9822" y="63"/>
                </a:lnTo>
                <a:lnTo>
                  <a:pt x="9767" y="52"/>
                </a:lnTo>
                <a:lnTo>
                  <a:pt x="9712" y="41"/>
                </a:lnTo>
                <a:lnTo>
                  <a:pt x="9656" y="31"/>
                </a:lnTo>
                <a:lnTo>
                  <a:pt x="9600" y="23"/>
                </a:lnTo>
                <a:lnTo>
                  <a:pt x="9542" y="16"/>
                </a:lnTo>
                <a:lnTo>
                  <a:pt x="9485" y="10"/>
                </a:lnTo>
                <a:lnTo>
                  <a:pt x="9427" y="6"/>
                </a:lnTo>
                <a:lnTo>
                  <a:pt x="9368" y="2"/>
                </a:lnTo>
                <a:lnTo>
                  <a:pt x="9309" y="0"/>
                </a:lnTo>
                <a:lnTo>
                  <a:pt x="9248" y="0"/>
                </a:lnTo>
                <a:lnTo>
                  <a:pt x="9207" y="0"/>
                </a:lnTo>
                <a:lnTo>
                  <a:pt x="9165" y="1"/>
                </a:lnTo>
                <a:lnTo>
                  <a:pt x="9125" y="4"/>
                </a:lnTo>
                <a:lnTo>
                  <a:pt x="9085" y="6"/>
                </a:lnTo>
                <a:lnTo>
                  <a:pt x="9044" y="10"/>
                </a:lnTo>
                <a:lnTo>
                  <a:pt x="9005" y="14"/>
                </a:lnTo>
                <a:lnTo>
                  <a:pt x="8965" y="19"/>
                </a:lnTo>
                <a:lnTo>
                  <a:pt x="8927" y="25"/>
                </a:lnTo>
                <a:lnTo>
                  <a:pt x="8887" y="31"/>
                </a:lnTo>
                <a:lnTo>
                  <a:pt x="8849" y="38"/>
                </a:lnTo>
                <a:lnTo>
                  <a:pt x="8811" y="46"/>
                </a:lnTo>
                <a:lnTo>
                  <a:pt x="8774" y="54"/>
                </a:lnTo>
                <a:lnTo>
                  <a:pt x="8699" y="74"/>
                </a:lnTo>
                <a:lnTo>
                  <a:pt x="8626" y="95"/>
                </a:lnTo>
                <a:lnTo>
                  <a:pt x="8555" y="120"/>
                </a:lnTo>
                <a:lnTo>
                  <a:pt x="8484" y="147"/>
                </a:lnTo>
                <a:lnTo>
                  <a:pt x="8415" y="176"/>
                </a:lnTo>
                <a:lnTo>
                  <a:pt x="8348" y="206"/>
                </a:lnTo>
                <a:lnTo>
                  <a:pt x="8282" y="240"/>
                </a:lnTo>
                <a:lnTo>
                  <a:pt x="8217" y="276"/>
                </a:lnTo>
                <a:lnTo>
                  <a:pt x="8153" y="313"/>
                </a:lnTo>
                <a:lnTo>
                  <a:pt x="8091" y="352"/>
                </a:lnTo>
                <a:lnTo>
                  <a:pt x="8031" y="393"/>
                </a:lnTo>
                <a:lnTo>
                  <a:pt x="7970" y="435"/>
                </a:lnTo>
                <a:lnTo>
                  <a:pt x="7912" y="480"/>
                </a:lnTo>
                <a:lnTo>
                  <a:pt x="7855" y="525"/>
                </a:lnTo>
                <a:lnTo>
                  <a:pt x="7800" y="572"/>
                </a:lnTo>
                <a:lnTo>
                  <a:pt x="7745" y="620"/>
                </a:lnTo>
                <a:lnTo>
                  <a:pt x="7692" y="670"/>
                </a:lnTo>
                <a:lnTo>
                  <a:pt x="7640" y="721"/>
                </a:lnTo>
                <a:lnTo>
                  <a:pt x="7590" y="773"/>
                </a:lnTo>
                <a:lnTo>
                  <a:pt x="7540" y="824"/>
                </a:lnTo>
                <a:lnTo>
                  <a:pt x="7492" y="878"/>
                </a:lnTo>
                <a:lnTo>
                  <a:pt x="7445" y="932"/>
                </a:lnTo>
                <a:lnTo>
                  <a:pt x="7399" y="986"/>
                </a:lnTo>
                <a:lnTo>
                  <a:pt x="7355" y="1042"/>
                </a:lnTo>
                <a:lnTo>
                  <a:pt x="7311" y="1098"/>
                </a:lnTo>
                <a:lnTo>
                  <a:pt x="7269" y="1153"/>
                </a:lnTo>
                <a:lnTo>
                  <a:pt x="7226" y="1094"/>
                </a:lnTo>
                <a:lnTo>
                  <a:pt x="7180" y="1036"/>
                </a:lnTo>
                <a:lnTo>
                  <a:pt x="7134" y="979"/>
                </a:lnTo>
                <a:lnTo>
                  <a:pt x="7085" y="922"/>
                </a:lnTo>
                <a:lnTo>
                  <a:pt x="7036" y="866"/>
                </a:lnTo>
                <a:lnTo>
                  <a:pt x="6984" y="812"/>
                </a:lnTo>
                <a:lnTo>
                  <a:pt x="6932" y="759"/>
                </a:lnTo>
                <a:lnTo>
                  <a:pt x="6878" y="707"/>
                </a:lnTo>
                <a:lnTo>
                  <a:pt x="6821" y="655"/>
                </a:lnTo>
                <a:lnTo>
                  <a:pt x="6764" y="606"/>
                </a:lnTo>
                <a:lnTo>
                  <a:pt x="6705" y="557"/>
                </a:lnTo>
                <a:lnTo>
                  <a:pt x="6644" y="510"/>
                </a:lnTo>
                <a:lnTo>
                  <a:pt x="6582" y="466"/>
                </a:lnTo>
                <a:lnTo>
                  <a:pt x="6518" y="421"/>
                </a:lnTo>
                <a:lnTo>
                  <a:pt x="6454" y="379"/>
                </a:lnTo>
                <a:lnTo>
                  <a:pt x="6387" y="340"/>
                </a:lnTo>
                <a:lnTo>
                  <a:pt x="6319" y="302"/>
                </a:lnTo>
                <a:lnTo>
                  <a:pt x="6250" y="265"/>
                </a:lnTo>
                <a:lnTo>
                  <a:pt x="6178" y="231"/>
                </a:lnTo>
                <a:lnTo>
                  <a:pt x="6105" y="198"/>
                </a:lnTo>
                <a:lnTo>
                  <a:pt x="6031" y="168"/>
                </a:lnTo>
                <a:lnTo>
                  <a:pt x="5956" y="140"/>
                </a:lnTo>
                <a:lnTo>
                  <a:pt x="5879" y="115"/>
                </a:lnTo>
                <a:lnTo>
                  <a:pt x="5800" y="91"/>
                </a:lnTo>
                <a:lnTo>
                  <a:pt x="5720" y="70"/>
                </a:lnTo>
                <a:lnTo>
                  <a:pt x="5638" y="52"/>
                </a:lnTo>
                <a:lnTo>
                  <a:pt x="5555" y="36"/>
                </a:lnTo>
                <a:lnTo>
                  <a:pt x="5471" y="23"/>
                </a:lnTo>
                <a:lnTo>
                  <a:pt x="5385" y="14"/>
                </a:lnTo>
                <a:lnTo>
                  <a:pt x="5341" y="9"/>
                </a:lnTo>
                <a:lnTo>
                  <a:pt x="5297" y="6"/>
                </a:lnTo>
                <a:lnTo>
                  <a:pt x="5253" y="2"/>
                </a:lnTo>
                <a:lnTo>
                  <a:pt x="5208" y="1"/>
                </a:lnTo>
                <a:lnTo>
                  <a:pt x="5164" y="0"/>
                </a:lnTo>
                <a:lnTo>
                  <a:pt x="5118" y="0"/>
                </a:lnTo>
                <a:lnTo>
                  <a:pt x="5072" y="0"/>
                </a:lnTo>
                <a:lnTo>
                  <a:pt x="5026" y="1"/>
                </a:lnTo>
                <a:lnTo>
                  <a:pt x="4982" y="4"/>
                </a:lnTo>
                <a:lnTo>
                  <a:pt x="4937" y="7"/>
                </a:lnTo>
                <a:lnTo>
                  <a:pt x="4893" y="11"/>
                </a:lnTo>
                <a:lnTo>
                  <a:pt x="4850" y="17"/>
                </a:lnTo>
                <a:lnTo>
                  <a:pt x="4806" y="23"/>
                </a:lnTo>
                <a:lnTo>
                  <a:pt x="4763" y="30"/>
                </a:lnTo>
                <a:lnTo>
                  <a:pt x="4721" y="38"/>
                </a:lnTo>
                <a:lnTo>
                  <a:pt x="4679" y="47"/>
                </a:lnTo>
                <a:lnTo>
                  <a:pt x="4637" y="57"/>
                </a:lnTo>
                <a:lnTo>
                  <a:pt x="4596" y="67"/>
                </a:lnTo>
                <a:lnTo>
                  <a:pt x="4555" y="78"/>
                </a:lnTo>
                <a:lnTo>
                  <a:pt x="4515" y="90"/>
                </a:lnTo>
                <a:lnTo>
                  <a:pt x="4475" y="103"/>
                </a:lnTo>
                <a:lnTo>
                  <a:pt x="4436" y="116"/>
                </a:lnTo>
                <a:lnTo>
                  <a:pt x="4396" y="130"/>
                </a:lnTo>
                <a:lnTo>
                  <a:pt x="4358" y="146"/>
                </a:lnTo>
                <a:lnTo>
                  <a:pt x="4319" y="161"/>
                </a:lnTo>
                <a:lnTo>
                  <a:pt x="4281" y="178"/>
                </a:lnTo>
                <a:lnTo>
                  <a:pt x="4244" y="194"/>
                </a:lnTo>
                <a:lnTo>
                  <a:pt x="4207" y="213"/>
                </a:lnTo>
                <a:lnTo>
                  <a:pt x="4170" y="231"/>
                </a:lnTo>
                <a:lnTo>
                  <a:pt x="4134" y="250"/>
                </a:lnTo>
                <a:lnTo>
                  <a:pt x="4062" y="289"/>
                </a:lnTo>
                <a:lnTo>
                  <a:pt x="3993" y="331"/>
                </a:lnTo>
                <a:lnTo>
                  <a:pt x="3925" y="376"/>
                </a:lnTo>
                <a:lnTo>
                  <a:pt x="3858" y="423"/>
                </a:lnTo>
                <a:lnTo>
                  <a:pt x="3794" y="471"/>
                </a:lnTo>
                <a:lnTo>
                  <a:pt x="3730" y="520"/>
                </a:lnTo>
                <a:lnTo>
                  <a:pt x="3669" y="572"/>
                </a:lnTo>
                <a:lnTo>
                  <a:pt x="3609" y="625"/>
                </a:lnTo>
                <a:lnTo>
                  <a:pt x="3551" y="681"/>
                </a:lnTo>
                <a:lnTo>
                  <a:pt x="3493" y="737"/>
                </a:lnTo>
                <a:lnTo>
                  <a:pt x="3438" y="795"/>
                </a:lnTo>
                <a:lnTo>
                  <a:pt x="3384" y="853"/>
                </a:lnTo>
                <a:lnTo>
                  <a:pt x="3331" y="912"/>
                </a:lnTo>
                <a:lnTo>
                  <a:pt x="3280" y="973"/>
                </a:lnTo>
                <a:lnTo>
                  <a:pt x="3231" y="1033"/>
                </a:lnTo>
                <a:lnTo>
                  <a:pt x="3184" y="1094"/>
                </a:lnTo>
                <a:lnTo>
                  <a:pt x="3137" y="1156"/>
                </a:lnTo>
                <a:lnTo>
                  <a:pt x="3092" y="1219"/>
                </a:lnTo>
                <a:lnTo>
                  <a:pt x="3049" y="1281"/>
                </a:lnTo>
                <a:lnTo>
                  <a:pt x="3007" y="1342"/>
                </a:lnTo>
                <a:lnTo>
                  <a:pt x="2943" y="1267"/>
                </a:lnTo>
                <a:lnTo>
                  <a:pt x="2877" y="1194"/>
                </a:lnTo>
                <a:lnTo>
                  <a:pt x="2810" y="1124"/>
                </a:lnTo>
                <a:lnTo>
                  <a:pt x="2742" y="1056"/>
                </a:lnTo>
                <a:lnTo>
                  <a:pt x="2673" y="989"/>
                </a:lnTo>
                <a:lnTo>
                  <a:pt x="2604" y="926"/>
                </a:lnTo>
                <a:lnTo>
                  <a:pt x="2534" y="864"/>
                </a:lnTo>
                <a:lnTo>
                  <a:pt x="2462" y="805"/>
                </a:lnTo>
                <a:lnTo>
                  <a:pt x="2390" y="748"/>
                </a:lnTo>
                <a:lnTo>
                  <a:pt x="2317" y="693"/>
                </a:lnTo>
                <a:lnTo>
                  <a:pt x="2246" y="642"/>
                </a:lnTo>
                <a:lnTo>
                  <a:pt x="2173" y="591"/>
                </a:lnTo>
                <a:lnTo>
                  <a:pt x="2099" y="543"/>
                </a:lnTo>
                <a:lnTo>
                  <a:pt x="2026" y="497"/>
                </a:lnTo>
                <a:lnTo>
                  <a:pt x="1953" y="454"/>
                </a:lnTo>
                <a:lnTo>
                  <a:pt x="1880" y="412"/>
                </a:lnTo>
                <a:lnTo>
                  <a:pt x="1807" y="372"/>
                </a:lnTo>
                <a:lnTo>
                  <a:pt x="1734" y="335"/>
                </a:lnTo>
                <a:lnTo>
                  <a:pt x="1661" y="299"/>
                </a:lnTo>
                <a:lnTo>
                  <a:pt x="1589" y="266"/>
                </a:lnTo>
                <a:lnTo>
                  <a:pt x="1519" y="235"/>
                </a:lnTo>
                <a:lnTo>
                  <a:pt x="1448" y="205"/>
                </a:lnTo>
                <a:lnTo>
                  <a:pt x="1379" y="177"/>
                </a:lnTo>
                <a:lnTo>
                  <a:pt x="1310" y="152"/>
                </a:lnTo>
                <a:lnTo>
                  <a:pt x="1242" y="127"/>
                </a:lnTo>
                <a:lnTo>
                  <a:pt x="1175" y="105"/>
                </a:lnTo>
                <a:lnTo>
                  <a:pt x="1111" y="85"/>
                </a:lnTo>
                <a:lnTo>
                  <a:pt x="1047" y="67"/>
                </a:lnTo>
                <a:lnTo>
                  <a:pt x="984" y="51"/>
                </a:lnTo>
                <a:lnTo>
                  <a:pt x="922" y="36"/>
                </a:lnTo>
                <a:lnTo>
                  <a:pt x="863" y="22"/>
                </a:lnTo>
                <a:lnTo>
                  <a:pt x="805" y="11"/>
                </a:lnTo>
                <a:lnTo>
                  <a:pt x="770" y="6"/>
                </a:lnTo>
                <a:lnTo>
                  <a:pt x="737" y="1"/>
                </a:lnTo>
                <a:lnTo>
                  <a:pt x="702" y="0"/>
                </a:lnTo>
                <a:lnTo>
                  <a:pt x="667" y="0"/>
                </a:lnTo>
                <a:lnTo>
                  <a:pt x="634" y="1"/>
                </a:lnTo>
                <a:lnTo>
                  <a:pt x="601" y="4"/>
                </a:lnTo>
                <a:lnTo>
                  <a:pt x="567" y="9"/>
                </a:lnTo>
                <a:lnTo>
                  <a:pt x="535" y="15"/>
                </a:lnTo>
                <a:lnTo>
                  <a:pt x="503" y="23"/>
                </a:lnTo>
                <a:lnTo>
                  <a:pt x="471" y="33"/>
                </a:lnTo>
                <a:lnTo>
                  <a:pt x="440" y="43"/>
                </a:lnTo>
                <a:lnTo>
                  <a:pt x="410" y="56"/>
                </a:lnTo>
                <a:lnTo>
                  <a:pt x="381" y="70"/>
                </a:lnTo>
                <a:lnTo>
                  <a:pt x="351" y="85"/>
                </a:lnTo>
                <a:lnTo>
                  <a:pt x="323" y="101"/>
                </a:lnTo>
                <a:lnTo>
                  <a:pt x="295" y="120"/>
                </a:lnTo>
                <a:lnTo>
                  <a:pt x="269" y="138"/>
                </a:lnTo>
                <a:lnTo>
                  <a:pt x="243" y="159"/>
                </a:lnTo>
                <a:lnTo>
                  <a:pt x="219" y="180"/>
                </a:lnTo>
                <a:lnTo>
                  <a:pt x="195" y="204"/>
                </a:lnTo>
                <a:lnTo>
                  <a:pt x="173" y="227"/>
                </a:lnTo>
                <a:lnTo>
                  <a:pt x="152" y="252"/>
                </a:lnTo>
                <a:lnTo>
                  <a:pt x="131" y="279"/>
                </a:lnTo>
                <a:lnTo>
                  <a:pt x="112" y="307"/>
                </a:lnTo>
                <a:lnTo>
                  <a:pt x="95" y="334"/>
                </a:lnTo>
                <a:lnTo>
                  <a:pt x="78" y="363"/>
                </a:lnTo>
                <a:lnTo>
                  <a:pt x="63" y="393"/>
                </a:lnTo>
                <a:lnTo>
                  <a:pt x="49" y="424"/>
                </a:lnTo>
                <a:lnTo>
                  <a:pt x="38" y="456"/>
                </a:lnTo>
                <a:lnTo>
                  <a:pt x="27" y="489"/>
                </a:lnTo>
                <a:lnTo>
                  <a:pt x="19" y="523"/>
                </a:lnTo>
                <a:lnTo>
                  <a:pt x="11" y="557"/>
                </a:lnTo>
                <a:lnTo>
                  <a:pt x="6" y="592"/>
                </a:lnTo>
                <a:lnTo>
                  <a:pt x="2" y="627"/>
                </a:lnTo>
                <a:lnTo>
                  <a:pt x="0" y="660"/>
                </a:lnTo>
                <a:lnTo>
                  <a:pt x="0" y="695"/>
                </a:lnTo>
                <a:lnTo>
                  <a:pt x="1" y="728"/>
                </a:lnTo>
                <a:lnTo>
                  <a:pt x="5" y="761"/>
                </a:lnTo>
                <a:lnTo>
                  <a:pt x="10" y="795"/>
                </a:lnTo>
                <a:lnTo>
                  <a:pt x="16" y="827"/>
                </a:lnTo>
                <a:lnTo>
                  <a:pt x="23" y="859"/>
                </a:lnTo>
                <a:lnTo>
                  <a:pt x="33" y="891"/>
                </a:lnTo>
                <a:lnTo>
                  <a:pt x="44" y="922"/>
                </a:lnTo>
                <a:lnTo>
                  <a:pt x="57" y="953"/>
                </a:lnTo>
                <a:lnTo>
                  <a:pt x="70" y="983"/>
                </a:lnTo>
                <a:lnTo>
                  <a:pt x="85" y="1011"/>
                </a:lnTo>
                <a:lnTo>
                  <a:pt x="103" y="1040"/>
                </a:lnTo>
                <a:lnTo>
                  <a:pt x="120" y="1067"/>
                </a:lnTo>
                <a:lnTo>
                  <a:pt x="138" y="1094"/>
                </a:lnTo>
                <a:lnTo>
                  <a:pt x="159" y="1119"/>
                </a:lnTo>
                <a:lnTo>
                  <a:pt x="182" y="1143"/>
                </a:lnTo>
                <a:lnTo>
                  <a:pt x="204" y="1167"/>
                </a:lnTo>
                <a:lnTo>
                  <a:pt x="227" y="1189"/>
                </a:lnTo>
                <a:lnTo>
                  <a:pt x="253" y="1211"/>
                </a:lnTo>
                <a:lnTo>
                  <a:pt x="279" y="1231"/>
                </a:lnTo>
                <a:lnTo>
                  <a:pt x="306" y="1250"/>
                </a:lnTo>
                <a:lnTo>
                  <a:pt x="335" y="1267"/>
                </a:lnTo>
                <a:lnTo>
                  <a:pt x="363" y="1284"/>
                </a:lnTo>
                <a:lnTo>
                  <a:pt x="394" y="1299"/>
                </a:lnTo>
                <a:lnTo>
                  <a:pt x="425" y="1313"/>
                </a:lnTo>
                <a:lnTo>
                  <a:pt x="456" y="1324"/>
                </a:lnTo>
                <a:lnTo>
                  <a:pt x="489" y="1335"/>
                </a:lnTo>
                <a:lnTo>
                  <a:pt x="523" y="1344"/>
                </a:lnTo>
                <a:lnTo>
                  <a:pt x="557" y="1351"/>
                </a:lnTo>
                <a:lnTo>
                  <a:pt x="593" y="1358"/>
                </a:lnTo>
                <a:lnTo>
                  <a:pt x="625" y="1366"/>
                </a:lnTo>
                <a:lnTo>
                  <a:pt x="666" y="1377"/>
                </a:lnTo>
                <a:lnTo>
                  <a:pt x="714" y="1391"/>
                </a:lnTo>
                <a:lnTo>
                  <a:pt x="771" y="1408"/>
                </a:lnTo>
                <a:lnTo>
                  <a:pt x="833" y="1429"/>
                </a:lnTo>
                <a:lnTo>
                  <a:pt x="902" y="1454"/>
                </a:lnTo>
                <a:lnTo>
                  <a:pt x="975" y="1483"/>
                </a:lnTo>
                <a:lnTo>
                  <a:pt x="1054" y="1518"/>
                </a:lnTo>
                <a:lnTo>
                  <a:pt x="1094" y="1536"/>
                </a:lnTo>
                <a:lnTo>
                  <a:pt x="1136" y="1557"/>
                </a:lnTo>
                <a:lnTo>
                  <a:pt x="1178" y="1578"/>
                </a:lnTo>
                <a:lnTo>
                  <a:pt x="1221" y="1602"/>
                </a:lnTo>
                <a:lnTo>
                  <a:pt x="1264" y="1625"/>
                </a:lnTo>
                <a:lnTo>
                  <a:pt x="1309" y="1651"/>
                </a:lnTo>
                <a:lnTo>
                  <a:pt x="1353" y="1679"/>
                </a:lnTo>
                <a:lnTo>
                  <a:pt x="1399" y="1707"/>
                </a:lnTo>
                <a:lnTo>
                  <a:pt x="1444" y="1737"/>
                </a:lnTo>
                <a:lnTo>
                  <a:pt x="1489" y="1769"/>
                </a:lnTo>
                <a:lnTo>
                  <a:pt x="1535" y="1802"/>
                </a:lnTo>
                <a:lnTo>
                  <a:pt x="1581" y="1837"/>
                </a:lnTo>
                <a:lnTo>
                  <a:pt x="1626" y="1874"/>
                </a:lnTo>
                <a:lnTo>
                  <a:pt x="1671" y="1911"/>
                </a:lnTo>
                <a:lnTo>
                  <a:pt x="1717" y="1952"/>
                </a:lnTo>
                <a:lnTo>
                  <a:pt x="1761" y="1993"/>
                </a:lnTo>
                <a:lnTo>
                  <a:pt x="1806" y="2036"/>
                </a:lnTo>
                <a:lnTo>
                  <a:pt x="1850" y="2082"/>
                </a:lnTo>
                <a:lnTo>
                  <a:pt x="1893" y="2128"/>
                </a:lnTo>
                <a:lnTo>
                  <a:pt x="1937" y="2178"/>
                </a:lnTo>
                <a:lnTo>
                  <a:pt x="1979" y="2229"/>
                </a:lnTo>
                <a:lnTo>
                  <a:pt x="2019" y="2282"/>
                </a:lnTo>
                <a:lnTo>
                  <a:pt x="2059" y="2336"/>
                </a:lnTo>
                <a:lnTo>
                  <a:pt x="2099" y="2393"/>
                </a:lnTo>
                <a:lnTo>
                  <a:pt x="2137" y="2452"/>
                </a:lnTo>
                <a:lnTo>
                  <a:pt x="2174" y="2513"/>
                </a:lnTo>
                <a:lnTo>
                  <a:pt x="2210" y="2577"/>
                </a:lnTo>
                <a:lnTo>
                  <a:pt x="2244" y="2643"/>
                </a:lnTo>
                <a:lnTo>
                  <a:pt x="2278" y="2709"/>
                </a:lnTo>
                <a:lnTo>
                  <a:pt x="2309" y="2780"/>
                </a:lnTo>
                <a:lnTo>
                  <a:pt x="2338" y="2852"/>
                </a:lnTo>
                <a:lnTo>
                  <a:pt x="2367" y="2926"/>
                </a:lnTo>
                <a:lnTo>
                  <a:pt x="2393" y="3004"/>
                </a:lnTo>
                <a:lnTo>
                  <a:pt x="2417" y="3083"/>
                </a:lnTo>
                <a:lnTo>
                  <a:pt x="2441" y="3164"/>
                </a:lnTo>
                <a:lnTo>
                  <a:pt x="2461" y="3248"/>
                </a:lnTo>
                <a:lnTo>
                  <a:pt x="2479" y="3335"/>
                </a:lnTo>
                <a:lnTo>
                  <a:pt x="2496" y="3424"/>
                </a:lnTo>
                <a:lnTo>
                  <a:pt x="2510" y="3515"/>
                </a:lnTo>
                <a:lnTo>
                  <a:pt x="2521" y="3609"/>
                </a:lnTo>
                <a:lnTo>
                  <a:pt x="2531" y="3706"/>
                </a:lnTo>
                <a:lnTo>
                  <a:pt x="2537" y="3806"/>
                </a:lnTo>
                <a:lnTo>
                  <a:pt x="2542" y="3908"/>
                </a:lnTo>
                <a:lnTo>
                  <a:pt x="2543" y="4013"/>
                </a:lnTo>
                <a:lnTo>
                  <a:pt x="2543" y="9146"/>
                </a:lnTo>
                <a:lnTo>
                  <a:pt x="2543" y="9180"/>
                </a:lnTo>
                <a:lnTo>
                  <a:pt x="2547" y="9215"/>
                </a:lnTo>
                <a:lnTo>
                  <a:pt x="2551" y="9249"/>
                </a:lnTo>
                <a:lnTo>
                  <a:pt x="2557" y="9283"/>
                </a:lnTo>
                <a:lnTo>
                  <a:pt x="2564" y="9315"/>
                </a:lnTo>
                <a:lnTo>
                  <a:pt x="2573" y="9347"/>
                </a:lnTo>
                <a:lnTo>
                  <a:pt x="2584" y="9379"/>
                </a:lnTo>
                <a:lnTo>
                  <a:pt x="2597" y="9410"/>
                </a:lnTo>
                <a:lnTo>
                  <a:pt x="2610" y="9441"/>
                </a:lnTo>
                <a:lnTo>
                  <a:pt x="2625" y="9469"/>
                </a:lnTo>
                <a:lnTo>
                  <a:pt x="2641" y="9498"/>
                </a:lnTo>
                <a:lnTo>
                  <a:pt x="2660" y="9526"/>
                </a:lnTo>
                <a:lnTo>
                  <a:pt x="2678" y="9552"/>
                </a:lnTo>
                <a:lnTo>
                  <a:pt x="2699" y="9578"/>
                </a:lnTo>
                <a:lnTo>
                  <a:pt x="2720" y="9603"/>
                </a:lnTo>
                <a:lnTo>
                  <a:pt x="2742" y="9626"/>
                </a:lnTo>
                <a:lnTo>
                  <a:pt x="2766" y="9650"/>
                </a:lnTo>
                <a:lnTo>
                  <a:pt x="2791" y="9671"/>
                </a:lnTo>
                <a:lnTo>
                  <a:pt x="2817" y="9691"/>
                </a:lnTo>
                <a:lnTo>
                  <a:pt x="2844" y="9710"/>
                </a:lnTo>
                <a:lnTo>
                  <a:pt x="2871" y="9728"/>
                </a:lnTo>
                <a:lnTo>
                  <a:pt x="2899" y="9744"/>
                </a:lnTo>
                <a:lnTo>
                  <a:pt x="2929" y="9759"/>
                </a:lnTo>
                <a:lnTo>
                  <a:pt x="2959" y="9772"/>
                </a:lnTo>
                <a:lnTo>
                  <a:pt x="2990" y="9785"/>
                </a:lnTo>
                <a:lnTo>
                  <a:pt x="3022" y="9796"/>
                </a:lnTo>
                <a:lnTo>
                  <a:pt x="3054" y="9804"/>
                </a:lnTo>
                <a:lnTo>
                  <a:pt x="3087" y="9813"/>
                </a:lnTo>
                <a:lnTo>
                  <a:pt x="3121" y="9818"/>
                </a:lnTo>
                <a:lnTo>
                  <a:pt x="3155" y="9823"/>
                </a:lnTo>
                <a:lnTo>
                  <a:pt x="3190" y="9825"/>
                </a:lnTo>
                <a:lnTo>
                  <a:pt x="3224" y="9827"/>
                </a:lnTo>
                <a:lnTo>
                  <a:pt x="3259" y="9825"/>
                </a:lnTo>
                <a:lnTo>
                  <a:pt x="3294" y="9823"/>
                </a:lnTo>
                <a:lnTo>
                  <a:pt x="3328" y="9818"/>
                </a:lnTo>
                <a:lnTo>
                  <a:pt x="3362" y="9813"/>
                </a:lnTo>
                <a:lnTo>
                  <a:pt x="3395" y="9804"/>
                </a:lnTo>
                <a:lnTo>
                  <a:pt x="3427" y="9796"/>
                </a:lnTo>
                <a:lnTo>
                  <a:pt x="3458" y="9785"/>
                </a:lnTo>
                <a:lnTo>
                  <a:pt x="3489" y="9772"/>
                </a:lnTo>
                <a:lnTo>
                  <a:pt x="3520" y="9759"/>
                </a:lnTo>
                <a:lnTo>
                  <a:pt x="3549" y="9744"/>
                </a:lnTo>
                <a:lnTo>
                  <a:pt x="3578" y="9728"/>
                </a:lnTo>
                <a:lnTo>
                  <a:pt x="3605" y="9710"/>
                </a:lnTo>
                <a:lnTo>
                  <a:pt x="3632" y="9691"/>
                </a:lnTo>
                <a:lnTo>
                  <a:pt x="3657" y="9671"/>
                </a:lnTo>
                <a:lnTo>
                  <a:pt x="3682" y="9650"/>
                </a:lnTo>
                <a:lnTo>
                  <a:pt x="3706" y="9626"/>
                </a:lnTo>
                <a:lnTo>
                  <a:pt x="3729" y="9603"/>
                </a:lnTo>
                <a:lnTo>
                  <a:pt x="3750" y="9578"/>
                </a:lnTo>
                <a:lnTo>
                  <a:pt x="3771" y="9552"/>
                </a:lnTo>
                <a:lnTo>
                  <a:pt x="3789" y="9526"/>
                </a:lnTo>
                <a:lnTo>
                  <a:pt x="3807" y="9498"/>
                </a:lnTo>
                <a:lnTo>
                  <a:pt x="3823" y="9469"/>
                </a:lnTo>
                <a:lnTo>
                  <a:pt x="3839" y="9441"/>
                </a:lnTo>
                <a:lnTo>
                  <a:pt x="3852" y="9410"/>
                </a:lnTo>
                <a:lnTo>
                  <a:pt x="3865" y="9379"/>
                </a:lnTo>
                <a:lnTo>
                  <a:pt x="3875" y="9347"/>
                </a:lnTo>
                <a:lnTo>
                  <a:pt x="3884" y="9315"/>
                </a:lnTo>
                <a:lnTo>
                  <a:pt x="3892" y="9283"/>
                </a:lnTo>
                <a:lnTo>
                  <a:pt x="3898" y="9249"/>
                </a:lnTo>
                <a:lnTo>
                  <a:pt x="3902" y="9215"/>
                </a:lnTo>
                <a:lnTo>
                  <a:pt x="3904" y="9180"/>
                </a:lnTo>
                <a:lnTo>
                  <a:pt x="3905" y="9146"/>
                </a:lnTo>
                <a:lnTo>
                  <a:pt x="3905" y="4013"/>
                </a:lnTo>
                <a:lnTo>
                  <a:pt x="3904" y="3932"/>
                </a:lnTo>
                <a:lnTo>
                  <a:pt x="3903" y="3852"/>
                </a:lnTo>
                <a:lnTo>
                  <a:pt x="3900" y="3772"/>
                </a:lnTo>
                <a:lnTo>
                  <a:pt x="3896" y="3693"/>
                </a:lnTo>
                <a:lnTo>
                  <a:pt x="3891" y="3615"/>
                </a:lnTo>
                <a:lnTo>
                  <a:pt x="3883" y="3540"/>
                </a:lnTo>
                <a:lnTo>
                  <a:pt x="3876" y="3463"/>
                </a:lnTo>
                <a:lnTo>
                  <a:pt x="3867" y="3389"/>
                </a:lnTo>
                <a:lnTo>
                  <a:pt x="3857" y="3316"/>
                </a:lnTo>
                <a:lnTo>
                  <a:pt x="3846" y="3243"/>
                </a:lnTo>
                <a:lnTo>
                  <a:pt x="3835" y="3172"/>
                </a:lnTo>
                <a:lnTo>
                  <a:pt x="3821" y="3101"/>
                </a:lnTo>
                <a:lnTo>
                  <a:pt x="3808" y="3031"/>
                </a:lnTo>
                <a:lnTo>
                  <a:pt x="3793" y="2962"/>
                </a:lnTo>
                <a:lnTo>
                  <a:pt x="3777" y="2894"/>
                </a:lnTo>
                <a:lnTo>
                  <a:pt x="3760" y="2827"/>
                </a:lnTo>
                <a:lnTo>
                  <a:pt x="3779" y="2777"/>
                </a:lnTo>
                <a:lnTo>
                  <a:pt x="3802" y="2725"/>
                </a:lnTo>
                <a:lnTo>
                  <a:pt x="3825" y="2671"/>
                </a:lnTo>
                <a:lnTo>
                  <a:pt x="3851" y="2615"/>
                </a:lnTo>
                <a:lnTo>
                  <a:pt x="3877" y="2559"/>
                </a:lnTo>
                <a:lnTo>
                  <a:pt x="3905" y="2499"/>
                </a:lnTo>
                <a:lnTo>
                  <a:pt x="3936" y="2440"/>
                </a:lnTo>
                <a:lnTo>
                  <a:pt x="3967" y="2379"/>
                </a:lnTo>
                <a:lnTo>
                  <a:pt x="4001" y="2319"/>
                </a:lnTo>
                <a:lnTo>
                  <a:pt x="4035" y="2258"/>
                </a:lnTo>
                <a:lnTo>
                  <a:pt x="4072" y="2196"/>
                </a:lnTo>
                <a:lnTo>
                  <a:pt x="4109" y="2136"/>
                </a:lnTo>
                <a:lnTo>
                  <a:pt x="4149" y="2075"/>
                </a:lnTo>
                <a:lnTo>
                  <a:pt x="4188" y="2016"/>
                </a:lnTo>
                <a:lnTo>
                  <a:pt x="4230" y="1958"/>
                </a:lnTo>
                <a:lnTo>
                  <a:pt x="4274" y="1901"/>
                </a:lnTo>
                <a:lnTo>
                  <a:pt x="4318" y="1845"/>
                </a:lnTo>
                <a:lnTo>
                  <a:pt x="4364" y="1791"/>
                </a:lnTo>
                <a:lnTo>
                  <a:pt x="4411" y="1739"/>
                </a:lnTo>
                <a:lnTo>
                  <a:pt x="4459" y="1690"/>
                </a:lnTo>
                <a:lnTo>
                  <a:pt x="4509" y="1643"/>
                </a:lnTo>
                <a:lnTo>
                  <a:pt x="4558" y="1598"/>
                </a:lnTo>
                <a:lnTo>
                  <a:pt x="4584" y="1577"/>
                </a:lnTo>
                <a:lnTo>
                  <a:pt x="4610" y="1556"/>
                </a:lnTo>
                <a:lnTo>
                  <a:pt x="4636" y="1536"/>
                </a:lnTo>
                <a:lnTo>
                  <a:pt x="4662" y="1518"/>
                </a:lnTo>
                <a:lnTo>
                  <a:pt x="4689" y="1501"/>
                </a:lnTo>
                <a:lnTo>
                  <a:pt x="4716" y="1483"/>
                </a:lnTo>
                <a:lnTo>
                  <a:pt x="4743" y="1468"/>
                </a:lnTo>
                <a:lnTo>
                  <a:pt x="4771" y="1454"/>
                </a:lnTo>
                <a:lnTo>
                  <a:pt x="4798" y="1439"/>
                </a:lnTo>
                <a:lnTo>
                  <a:pt x="4826" y="1426"/>
                </a:lnTo>
                <a:lnTo>
                  <a:pt x="4855" y="1414"/>
                </a:lnTo>
                <a:lnTo>
                  <a:pt x="4883" y="1404"/>
                </a:lnTo>
                <a:lnTo>
                  <a:pt x="4911" y="1394"/>
                </a:lnTo>
                <a:lnTo>
                  <a:pt x="4940" y="1386"/>
                </a:lnTo>
                <a:lnTo>
                  <a:pt x="4969" y="1379"/>
                </a:lnTo>
                <a:lnTo>
                  <a:pt x="4998" y="1373"/>
                </a:lnTo>
                <a:lnTo>
                  <a:pt x="5028" y="1368"/>
                </a:lnTo>
                <a:lnTo>
                  <a:pt x="5057" y="1365"/>
                </a:lnTo>
                <a:lnTo>
                  <a:pt x="5088" y="1363"/>
                </a:lnTo>
                <a:lnTo>
                  <a:pt x="5118" y="1362"/>
                </a:lnTo>
                <a:lnTo>
                  <a:pt x="5162" y="1363"/>
                </a:lnTo>
                <a:lnTo>
                  <a:pt x="5206" y="1366"/>
                </a:lnTo>
                <a:lnTo>
                  <a:pt x="5248" y="1370"/>
                </a:lnTo>
                <a:lnTo>
                  <a:pt x="5290" y="1374"/>
                </a:lnTo>
                <a:lnTo>
                  <a:pt x="5330" y="1382"/>
                </a:lnTo>
                <a:lnTo>
                  <a:pt x="5371" y="1389"/>
                </a:lnTo>
                <a:lnTo>
                  <a:pt x="5411" y="1399"/>
                </a:lnTo>
                <a:lnTo>
                  <a:pt x="5449" y="1410"/>
                </a:lnTo>
                <a:lnTo>
                  <a:pt x="5487" y="1421"/>
                </a:lnTo>
                <a:lnTo>
                  <a:pt x="5524" y="1435"/>
                </a:lnTo>
                <a:lnTo>
                  <a:pt x="5561" y="1450"/>
                </a:lnTo>
                <a:lnTo>
                  <a:pt x="5597" y="1465"/>
                </a:lnTo>
                <a:lnTo>
                  <a:pt x="5632" y="1482"/>
                </a:lnTo>
                <a:lnTo>
                  <a:pt x="5667" y="1499"/>
                </a:lnTo>
                <a:lnTo>
                  <a:pt x="5700" y="1518"/>
                </a:lnTo>
                <a:lnTo>
                  <a:pt x="5733" y="1538"/>
                </a:lnTo>
                <a:lnTo>
                  <a:pt x="5765" y="1559"/>
                </a:lnTo>
                <a:lnTo>
                  <a:pt x="5796" y="1580"/>
                </a:lnTo>
                <a:lnTo>
                  <a:pt x="5827" y="1602"/>
                </a:lnTo>
                <a:lnTo>
                  <a:pt x="5858" y="1624"/>
                </a:lnTo>
                <a:lnTo>
                  <a:pt x="5887" y="1648"/>
                </a:lnTo>
                <a:lnTo>
                  <a:pt x="5915" y="1672"/>
                </a:lnTo>
                <a:lnTo>
                  <a:pt x="5943" y="1697"/>
                </a:lnTo>
                <a:lnTo>
                  <a:pt x="5971" y="1723"/>
                </a:lnTo>
                <a:lnTo>
                  <a:pt x="5997" y="1749"/>
                </a:lnTo>
                <a:lnTo>
                  <a:pt x="6022" y="1776"/>
                </a:lnTo>
                <a:lnTo>
                  <a:pt x="6047" y="1803"/>
                </a:lnTo>
                <a:lnTo>
                  <a:pt x="6072" y="1831"/>
                </a:lnTo>
                <a:lnTo>
                  <a:pt x="6095" y="1859"/>
                </a:lnTo>
                <a:lnTo>
                  <a:pt x="6118" y="1887"/>
                </a:lnTo>
                <a:lnTo>
                  <a:pt x="6162" y="1944"/>
                </a:lnTo>
                <a:lnTo>
                  <a:pt x="6203" y="2002"/>
                </a:lnTo>
                <a:lnTo>
                  <a:pt x="6241" y="2062"/>
                </a:lnTo>
                <a:lnTo>
                  <a:pt x="6276" y="2120"/>
                </a:lnTo>
                <a:lnTo>
                  <a:pt x="6309" y="2179"/>
                </a:lnTo>
                <a:lnTo>
                  <a:pt x="6339" y="2237"/>
                </a:lnTo>
                <a:lnTo>
                  <a:pt x="6366" y="2294"/>
                </a:lnTo>
                <a:lnTo>
                  <a:pt x="6391" y="2350"/>
                </a:lnTo>
                <a:lnTo>
                  <a:pt x="6412" y="2404"/>
                </a:lnTo>
                <a:lnTo>
                  <a:pt x="6432" y="2457"/>
                </a:lnTo>
                <a:lnTo>
                  <a:pt x="6449" y="2507"/>
                </a:lnTo>
                <a:lnTo>
                  <a:pt x="6462" y="2554"/>
                </a:lnTo>
                <a:lnTo>
                  <a:pt x="6474" y="2598"/>
                </a:lnTo>
                <a:lnTo>
                  <a:pt x="6482" y="2639"/>
                </a:lnTo>
                <a:lnTo>
                  <a:pt x="6488" y="2676"/>
                </a:lnTo>
                <a:lnTo>
                  <a:pt x="6492" y="2709"/>
                </a:lnTo>
                <a:lnTo>
                  <a:pt x="6493" y="2739"/>
                </a:lnTo>
                <a:lnTo>
                  <a:pt x="6493" y="9169"/>
                </a:lnTo>
                <a:lnTo>
                  <a:pt x="6495" y="9205"/>
                </a:lnTo>
                <a:lnTo>
                  <a:pt x="6497" y="9239"/>
                </a:lnTo>
                <a:lnTo>
                  <a:pt x="6502" y="9273"/>
                </a:lnTo>
                <a:lnTo>
                  <a:pt x="6508" y="9306"/>
                </a:lnTo>
                <a:lnTo>
                  <a:pt x="6516" y="9340"/>
                </a:lnTo>
                <a:lnTo>
                  <a:pt x="6524" y="9372"/>
                </a:lnTo>
                <a:lnTo>
                  <a:pt x="6535" y="9404"/>
                </a:lnTo>
                <a:lnTo>
                  <a:pt x="6548" y="9435"/>
                </a:lnTo>
                <a:lnTo>
                  <a:pt x="6561" y="9464"/>
                </a:lnTo>
                <a:lnTo>
                  <a:pt x="6576" y="9494"/>
                </a:lnTo>
                <a:lnTo>
                  <a:pt x="6592" y="9523"/>
                </a:lnTo>
                <a:lnTo>
                  <a:pt x="6611" y="9550"/>
                </a:lnTo>
                <a:lnTo>
                  <a:pt x="6629" y="9577"/>
                </a:lnTo>
                <a:lnTo>
                  <a:pt x="6649" y="9603"/>
                </a:lnTo>
                <a:lnTo>
                  <a:pt x="6671" y="9628"/>
                </a:lnTo>
                <a:lnTo>
                  <a:pt x="6694" y="9651"/>
                </a:lnTo>
                <a:lnTo>
                  <a:pt x="6717" y="9673"/>
                </a:lnTo>
                <a:lnTo>
                  <a:pt x="6742" y="9694"/>
                </a:lnTo>
                <a:lnTo>
                  <a:pt x="6768" y="9715"/>
                </a:lnTo>
                <a:lnTo>
                  <a:pt x="6794" y="9734"/>
                </a:lnTo>
                <a:lnTo>
                  <a:pt x="6822" y="9752"/>
                </a:lnTo>
                <a:lnTo>
                  <a:pt x="6851" y="9769"/>
                </a:lnTo>
                <a:lnTo>
                  <a:pt x="6880" y="9783"/>
                </a:lnTo>
                <a:lnTo>
                  <a:pt x="6910" y="9797"/>
                </a:lnTo>
                <a:lnTo>
                  <a:pt x="6941" y="9809"/>
                </a:lnTo>
                <a:lnTo>
                  <a:pt x="6973" y="9820"/>
                </a:lnTo>
                <a:lnTo>
                  <a:pt x="7005" y="9829"/>
                </a:lnTo>
                <a:lnTo>
                  <a:pt x="7038" y="9836"/>
                </a:lnTo>
                <a:lnTo>
                  <a:pt x="7072" y="9843"/>
                </a:lnTo>
                <a:lnTo>
                  <a:pt x="7105" y="9846"/>
                </a:lnTo>
                <a:lnTo>
                  <a:pt x="7140" y="9850"/>
                </a:lnTo>
                <a:lnTo>
                  <a:pt x="7176" y="9850"/>
                </a:lnTo>
                <a:lnTo>
                  <a:pt x="7210" y="9850"/>
                </a:lnTo>
                <a:lnTo>
                  <a:pt x="7245" y="9846"/>
                </a:lnTo>
                <a:lnTo>
                  <a:pt x="7279" y="9843"/>
                </a:lnTo>
                <a:lnTo>
                  <a:pt x="7313" y="9836"/>
                </a:lnTo>
                <a:lnTo>
                  <a:pt x="7345" y="9829"/>
                </a:lnTo>
                <a:lnTo>
                  <a:pt x="7377" y="9820"/>
                </a:lnTo>
                <a:lnTo>
                  <a:pt x="7409" y="9809"/>
                </a:lnTo>
                <a:lnTo>
                  <a:pt x="7440" y="9797"/>
                </a:lnTo>
                <a:lnTo>
                  <a:pt x="7471" y="9783"/>
                </a:lnTo>
                <a:lnTo>
                  <a:pt x="7499" y="9769"/>
                </a:lnTo>
                <a:lnTo>
                  <a:pt x="7528" y="9752"/>
                </a:lnTo>
                <a:lnTo>
                  <a:pt x="7556" y="9734"/>
                </a:lnTo>
                <a:lnTo>
                  <a:pt x="7582" y="9715"/>
                </a:lnTo>
                <a:lnTo>
                  <a:pt x="7608" y="9694"/>
                </a:lnTo>
                <a:lnTo>
                  <a:pt x="7633" y="9673"/>
                </a:lnTo>
                <a:lnTo>
                  <a:pt x="7656" y="9651"/>
                </a:lnTo>
                <a:lnTo>
                  <a:pt x="7680" y="9628"/>
                </a:lnTo>
                <a:lnTo>
                  <a:pt x="7701" y="9603"/>
                </a:lnTo>
                <a:lnTo>
                  <a:pt x="7721" y="9577"/>
                </a:lnTo>
                <a:lnTo>
                  <a:pt x="7740" y="9550"/>
                </a:lnTo>
                <a:lnTo>
                  <a:pt x="7758" y="9523"/>
                </a:lnTo>
                <a:lnTo>
                  <a:pt x="7774" y="9494"/>
                </a:lnTo>
                <a:lnTo>
                  <a:pt x="7789" y="9464"/>
                </a:lnTo>
                <a:lnTo>
                  <a:pt x="7802" y="9435"/>
                </a:lnTo>
                <a:lnTo>
                  <a:pt x="7815" y="9404"/>
                </a:lnTo>
                <a:lnTo>
                  <a:pt x="7826" y="9372"/>
                </a:lnTo>
                <a:lnTo>
                  <a:pt x="7834" y="9340"/>
                </a:lnTo>
                <a:lnTo>
                  <a:pt x="7843" y="9306"/>
                </a:lnTo>
                <a:lnTo>
                  <a:pt x="7848" y="9273"/>
                </a:lnTo>
                <a:lnTo>
                  <a:pt x="7853" y="9239"/>
                </a:lnTo>
                <a:lnTo>
                  <a:pt x="7855" y="9205"/>
                </a:lnTo>
                <a:lnTo>
                  <a:pt x="7857" y="9169"/>
                </a:lnTo>
                <a:lnTo>
                  <a:pt x="7857" y="2916"/>
                </a:lnTo>
                <a:lnTo>
                  <a:pt x="7874" y="2868"/>
                </a:lnTo>
                <a:lnTo>
                  <a:pt x="7894" y="2818"/>
                </a:lnTo>
                <a:lnTo>
                  <a:pt x="7916" y="2765"/>
                </a:lnTo>
                <a:lnTo>
                  <a:pt x="7939" y="2708"/>
                </a:lnTo>
                <a:lnTo>
                  <a:pt x="7965" y="2651"/>
                </a:lnTo>
                <a:lnTo>
                  <a:pt x="7992" y="2591"/>
                </a:lnTo>
                <a:lnTo>
                  <a:pt x="8022" y="2530"/>
                </a:lnTo>
                <a:lnTo>
                  <a:pt x="8053" y="2467"/>
                </a:lnTo>
                <a:lnTo>
                  <a:pt x="8085" y="2403"/>
                </a:lnTo>
                <a:lnTo>
                  <a:pt x="8120" y="2339"/>
                </a:lnTo>
                <a:lnTo>
                  <a:pt x="8157" y="2274"/>
                </a:lnTo>
                <a:lnTo>
                  <a:pt x="8195" y="2210"/>
                </a:lnTo>
                <a:lnTo>
                  <a:pt x="8235" y="2146"/>
                </a:lnTo>
                <a:lnTo>
                  <a:pt x="8275" y="2082"/>
                </a:lnTo>
                <a:lnTo>
                  <a:pt x="8319" y="2018"/>
                </a:lnTo>
                <a:lnTo>
                  <a:pt x="8363" y="1955"/>
                </a:lnTo>
                <a:lnTo>
                  <a:pt x="8409" y="1895"/>
                </a:lnTo>
                <a:lnTo>
                  <a:pt x="8456" y="1837"/>
                </a:lnTo>
                <a:lnTo>
                  <a:pt x="8504" y="1780"/>
                </a:lnTo>
                <a:lnTo>
                  <a:pt x="8555" y="1726"/>
                </a:lnTo>
                <a:lnTo>
                  <a:pt x="8605" y="1674"/>
                </a:lnTo>
                <a:lnTo>
                  <a:pt x="8631" y="1649"/>
                </a:lnTo>
                <a:lnTo>
                  <a:pt x="8659" y="1624"/>
                </a:lnTo>
                <a:lnTo>
                  <a:pt x="8686" y="1601"/>
                </a:lnTo>
                <a:lnTo>
                  <a:pt x="8712" y="1578"/>
                </a:lnTo>
                <a:lnTo>
                  <a:pt x="8740" y="1557"/>
                </a:lnTo>
                <a:lnTo>
                  <a:pt x="8767" y="1536"/>
                </a:lnTo>
                <a:lnTo>
                  <a:pt x="8796" y="1517"/>
                </a:lnTo>
                <a:lnTo>
                  <a:pt x="8824" y="1498"/>
                </a:lnTo>
                <a:lnTo>
                  <a:pt x="8853" y="1481"/>
                </a:lnTo>
                <a:lnTo>
                  <a:pt x="8881" y="1463"/>
                </a:lnTo>
                <a:lnTo>
                  <a:pt x="8911" y="1449"/>
                </a:lnTo>
                <a:lnTo>
                  <a:pt x="8940" y="1434"/>
                </a:lnTo>
                <a:lnTo>
                  <a:pt x="8970" y="1421"/>
                </a:lnTo>
                <a:lnTo>
                  <a:pt x="9000" y="1409"/>
                </a:lnTo>
                <a:lnTo>
                  <a:pt x="9029" y="1398"/>
                </a:lnTo>
                <a:lnTo>
                  <a:pt x="9060" y="1389"/>
                </a:lnTo>
                <a:lnTo>
                  <a:pt x="9091" y="1381"/>
                </a:lnTo>
                <a:lnTo>
                  <a:pt x="9122" y="1374"/>
                </a:lnTo>
                <a:lnTo>
                  <a:pt x="9153" y="1370"/>
                </a:lnTo>
                <a:lnTo>
                  <a:pt x="9185" y="1366"/>
                </a:lnTo>
                <a:lnTo>
                  <a:pt x="9216" y="1363"/>
                </a:lnTo>
                <a:lnTo>
                  <a:pt x="9248" y="1362"/>
                </a:lnTo>
                <a:lnTo>
                  <a:pt x="9293" y="1363"/>
                </a:lnTo>
                <a:lnTo>
                  <a:pt x="9336" y="1366"/>
                </a:lnTo>
                <a:lnTo>
                  <a:pt x="9378" y="1370"/>
                </a:lnTo>
                <a:lnTo>
                  <a:pt x="9420" y="1374"/>
                </a:lnTo>
                <a:lnTo>
                  <a:pt x="9461" y="1382"/>
                </a:lnTo>
                <a:lnTo>
                  <a:pt x="9501" y="1389"/>
                </a:lnTo>
                <a:lnTo>
                  <a:pt x="9541" y="1399"/>
                </a:lnTo>
                <a:lnTo>
                  <a:pt x="9581" y="1410"/>
                </a:lnTo>
                <a:lnTo>
                  <a:pt x="9618" y="1421"/>
                </a:lnTo>
                <a:lnTo>
                  <a:pt x="9656" y="1435"/>
                </a:lnTo>
                <a:lnTo>
                  <a:pt x="9692" y="1450"/>
                </a:lnTo>
                <a:lnTo>
                  <a:pt x="9728" y="1465"/>
                </a:lnTo>
                <a:lnTo>
                  <a:pt x="9763" y="1482"/>
                </a:lnTo>
                <a:lnTo>
                  <a:pt x="9797" y="1499"/>
                </a:lnTo>
                <a:lnTo>
                  <a:pt x="9831" y="1518"/>
                </a:lnTo>
                <a:lnTo>
                  <a:pt x="9864" y="1538"/>
                </a:lnTo>
                <a:lnTo>
                  <a:pt x="9896" y="1559"/>
                </a:lnTo>
                <a:lnTo>
                  <a:pt x="9928" y="1580"/>
                </a:lnTo>
                <a:lnTo>
                  <a:pt x="9959" y="1602"/>
                </a:lnTo>
                <a:lnTo>
                  <a:pt x="9988" y="1624"/>
                </a:lnTo>
                <a:lnTo>
                  <a:pt x="10018" y="1648"/>
                </a:lnTo>
                <a:lnTo>
                  <a:pt x="10047" y="1672"/>
                </a:lnTo>
                <a:lnTo>
                  <a:pt x="10074" y="1697"/>
                </a:lnTo>
                <a:lnTo>
                  <a:pt x="10101" y="1723"/>
                </a:lnTo>
                <a:lnTo>
                  <a:pt x="10127" y="1749"/>
                </a:lnTo>
                <a:lnTo>
                  <a:pt x="10153" y="1776"/>
                </a:lnTo>
                <a:lnTo>
                  <a:pt x="10178" y="1803"/>
                </a:lnTo>
                <a:lnTo>
                  <a:pt x="10202" y="1831"/>
                </a:lnTo>
                <a:lnTo>
                  <a:pt x="10226" y="1859"/>
                </a:lnTo>
                <a:lnTo>
                  <a:pt x="10249" y="1887"/>
                </a:lnTo>
                <a:lnTo>
                  <a:pt x="10292" y="1944"/>
                </a:lnTo>
                <a:lnTo>
                  <a:pt x="10333" y="2002"/>
                </a:lnTo>
                <a:lnTo>
                  <a:pt x="10372" y="2062"/>
                </a:lnTo>
                <a:lnTo>
                  <a:pt x="10407" y="2120"/>
                </a:lnTo>
                <a:lnTo>
                  <a:pt x="10440" y="2179"/>
                </a:lnTo>
                <a:lnTo>
                  <a:pt x="10469" y="2237"/>
                </a:lnTo>
                <a:lnTo>
                  <a:pt x="10496" y="2294"/>
                </a:lnTo>
                <a:lnTo>
                  <a:pt x="10521" y="2350"/>
                </a:lnTo>
                <a:lnTo>
                  <a:pt x="10543" y="2404"/>
                </a:lnTo>
                <a:lnTo>
                  <a:pt x="10562" y="2457"/>
                </a:lnTo>
                <a:lnTo>
                  <a:pt x="10579" y="2507"/>
                </a:lnTo>
                <a:lnTo>
                  <a:pt x="10593" y="2554"/>
                </a:lnTo>
                <a:lnTo>
                  <a:pt x="10604" y="2598"/>
                </a:lnTo>
                <a:lnTo>
                  <a:pt x="10613" y="2639"/>
                </a:lnTo>
                <a:lnTo>
                  <a:pt x="10620" y="2676"/>
                </a:lnTo>
                <a:lnTo>
                  <a:pt x="10624" y="2709"/>
                </a:lnTo>
                <a:lnTo>
                  <a:pt x="10625" y="2739"/>
                </a:lnTo>
                <a:lnTo>
                  <a:pt x="10625" y="3810"/>
                </a:lnTo>
                <a:lnTo>
                  <a:pt x="10625" y="3812"/>
                </a:lnTo>
                <a:lnTo>
                  <a:pt x="10625" y="9169"/>
                </a:lnTo>
                <a:lnTo>
                  <a:pt x="10625" y="9197"/>
                </a:lnTo>
                <a:lnTo>
                  <a:pt x="10627" y="9225"/>
                </a:lnTo>
                <a:lnTo>
                  <a:pt x="10641" y="9392"/>
                </a:lnTo>
                <a:lnTo>
                  <a:pt x="10656" y="9566"/>
                </a:lnTo>
                <a:lnTo>
                  <a:pt x="10672" y="9744"/>
                </a:lnTo>
                <a:lnTo>
                  <a:pt x="10692" y="9925"/>
                </a:lnTo>
                <a:lnTo>
                  <a:pt x="10606" y="9976"/>
                </a:lnTo>
                <a:lnTo>
                  <a:pt x="10522" y="10026"/>
                </a:lnTo>
                <a:lnTo>
                  <a:pt x="10440" y="10073"/>
                </a:lnTo>
                <a:lnTo>
                  <a:pt x="10358" y="10117"/>
                </a:lnTo>
                <a:lnTo>
                  <a:pt x="10278" y="10159"/>
                </a:lnTo>
                <a:lnTo>
                  <a:pt x="10199" y="10200"/>
                </a:lnTo>
                <a:lnTo>
                  <a:pt x="10121" y="10238"/>
                </a:lnTo>
                <a:lnTo>
                  <a:pt x="10044" y="10274"/>
                </a:lnTo>
                <a:lnTo>
                  <a:pt x="9970" y="10309"/>
                </a:lnTo>
                <a:lnTo>
                  <a:pt x="9897" y="10341"/>
                </a:lnTo>
                <a:lnTo>
                  <a:pt x="9827" y="10372"/>
                </a:lnTo>
                <a:lnTo>
                  <a:pt x="9757" y="10401"/>
                </a:lnTo>
                <a:lnTo>
                  <a:pt x="9691" y="10429"/>
                </a:lnTo>
                <a:lnTo>
                  <a:pt x="9626" y="10453"/>
                </a:lnTo>
                <a:lnTo>
                  <a:pt x="9505" y="10499"/>
                </a:lnTo>
                <a:lnTo>
                  <a:pt x="9394" y="10539"/>
                </a:lnTo>
                <a:lnTo>
                  <a:pt x="9294" y="10572"/>
                </a:lnTo>
                <a:lnTo>
                  <a:pt x="9207" y="10599"/>
                </a:lnTo>
                <a:lnTo>
                  <a:pt x="9133" y="10620"/>
                </a:lnTo>
                <a:lnTo>
                  <a:pt x="9074" y="10637"/>
                </a:lnTo>
                <a:lnTo>
                  <a:pt x="9029" y="10649"/>
                </a:lnTo>
                <a:lnTo>
                  <a:pt x="8990" y="10658"/>
                </a:lnTo>
                <a:lnTo>
                  <a:pt x="8956" y="10666"/>
                </a:lnTo>
                <a:lnTo>
                  <a:pt x="8923" y="10676"/>
                </a:lnTo>
                <a:lnTo>
                  <a:pt x="8890" y="10687"/>
                </a:lnTo>
                <a:lnTo>
                  <a:pt x="8859" y="10699"/>
                </a:lnTo>
                <a:lnTo>
                  <a:pt x="8828" y="10713"/>
                </a:lnTo>
                <a:lnTo>
                  <a:pt x="8798" y="10729"/>
                </a:lnTo>
                <a:lnTo>
                  <a:pt x="8769" y="10746"/>
                </a:lnTo>
                <a:lnTo>
                  <a:pt x="8741" y="10764"/>
                </a:lnTo>
                <a:lnTo>
                  <a:pt x="8714" y="10783"/>
                </a:lnTo>
                <a:lnTo>
                  <a:pt x="8688" y="10804"/>
                </a:lnTo>
                <a:lnTo>
                  <a:pt x="8664" y="10825"/>
                </a:lnTo>
                <a:lnTo>
                  <a:pt x="8640" y="10849"/>
                </a:lnTo>
                <a:lnTo>
                  <a:pt x="8618" y="10872"/>
                </a:lnTo>
                <a:lnTo>
                  <a:pt x="8597" y="10898"/>
                </a:lnTo>
                <a:lnTo>
                  <a:pt x="8577" y="10924"/>
                </a:lnTo>
                <a:lnTo>
                  <a:pt x="8559" y="10950"/>
                </a:lnTo>
                <a:lnTo>
                  <a:pt x="8541" y="10979"/>
                </a:lnTo>
                <a:lnTo>
                  <a:pt x="8525" y="11007"/>
                </a:lnTo>
                <a:lnTo>
                  <a:pt x="8510" y="11037"/>
                </a:lnTo>
                <a:lnTo>
                  <a:pt x="8498" y="11066"/>
                </a:lnTo>
                <a:lnTo>
                  <a:pt x="8486" y="11097"/>
                </a:lnTo>
                <a:lnTo>
                  <a:pt x="8476" y="11128"/>
                </a:lnTo>
                <a:lnTo>
                  <a:pt x="8467" y="11160"/>
                </a:lnTo>
                <a:lnTo>
                  <a:pt x="8460" y="11192"/>
                </a:lnTo>
                <a:lnTo>
                  <a:pt x="8453" y="11225"/>
                </a:lnTo>
                <a:lnTo>
                  <a:pt x="8450" y="11258"/>
                </a:lnTo>
                <a:lnTo>
                  <a:pt x="8447" y="11291"/>
                </a:lnTo>
                <a:lnTo>
                  <a:pt x="8446" y="11326"/>
                </a:lnTo>
                <a:lnTo>
                  <a:pt x="8447" y="11359"/>
                </a:lnTo>
                <a:lnTo>
                  <a:pt x="8450" y="11394"/>
                </a:lnTo>
                <a:lnTo>
                  <a:pt x="8455" y="11429"/>
                </a:lnTo>
                <a:lnTo>
                  <a:pt x="8461" y="11463"/>
                </a:lnTo>
                <a:lnTo>
                  <a:pt x="8467" y="11493"/>
                </a:lnTo>
                <a:lnTo>
                  <a:pt x="8476" y="11522"/>
                </a:lnTo>
                <a:lnTo>
                  <a:pt x="8484" y="11551"/>
                </a:lnTo>
                <a:lnTo>
                  <a:pt x="8495" y="11578"/>
                </a:lnTo>
                <a:lnTo>
                  <a:pt x="8507" y="11605"/>
                </a:lnTo>
                <a:lnTo>
                  <a:pt x="8519" y="11632"/>
                </a:lnTo>
                <a:lnTo>
                  <a:pt x="8534" y="11658"/>
                </a:lnTo>
                <a:lnTo>
                  <a:pt x="8549" y="11683"/>
                </a:lnTo>
                <a:lnTo>
                  <a:pt x="8563" y="11708"/>
                </a:lnTo>
                <a:lnTo>
                  <a:pt x="8581" y="11731"/>
                </a:lnTo>
                <a:lnTo>
                  <a:pt x="8598" y="11755"/>
                </a:lnTo>
                <a:lnTo>
                  <a:pt x="8617" y="11776"/>
                </a:lnTo>
                <a:lnTo>
                  <a:pt x="8636" y="11797"/>
                </a:lnTo>
                <a:lnTo>
                  <a:pt x="8657" y="11818"/>
                </a:lnTo>
                <a:lnTo>
                  <a:pt x="8678" y="11836"/>
                </a:lnTo>
                <a:lnTo>
                  <a:pt x="8699" y="11855"/>
                </a:lnTo>
                <a:lnTo>
                  <a:pt x="8723" y="11872"/>
                </a:lnTo>
                <a:lnTo>
                  <a:pt x="8746" y="11890"/>
                </a:lnTo>
                <a:lnTo>
                  <a:pt x="8770" y="11904"/>
                </a:lnTo>
                <a:lnTo>
                  <a:pt x="8795" y="11919"/>
                </a:lnTo>
                <a:lnTo>
                  <a:pt x="8819" y="11933"/>
                </a:lnTo>
                <a:lnTo>
                  <a:pt x="8845" y="11945"/>
                </a:lnTo>
                <a:lnTo>
                  <a:pt x="8872" y="11956"/>
                </a:lnTo>
                <a:lnTo>
                  <a:pt x="8898" y="11966"/>
                </a:lnTo>
                <a:lnTo>
                  <a:pt x="8926" y="11976"/>
                </a:lnTo>
                <a:lnTo>
                  <a:pt x="8954" y="11984"/>
                </a:lnTo>
                <a:lnTo>
                  <a:pt x="8981" y="11991"/>
                </a:lnTo>
                <a:lnTo>
                  <a:pt x="9010" y="11996"/>
                </a:lnTo>
                <a:lnTo>
                  <a:pt x="9039" y="12001"/>
                </a:lnTo>
                <a:lnTo>
                  <a:pt x="9068" y="12005"/>
                </a:lnTo>
                <a:lnTo>
                  <a:pt x="9097" y="12006"/>
                </a:lnTo>
                <a:lnTo>
                  <a:pt x="9127" y="12007"/>
                </a:lnTo>
                <a:lnTo>
                  <a:pt x="9162" y="12006"/>
                </a:lnTo>
                <a:lnTo>
                  <a:pt x="9196" y="12003"/>
                </a:lnTo>
                <a:lnTo>
                  <a:pt x="9231" y="11998"/>
                </a:lnTo>
                <a:lnTo>
                  <a:pt x="9265" y="11992"/>
                </a:lnTo>
                <a:lnTo>
                  <a:pt x="9317" y="11981"/>
                </a:lnTo>
                <a:lnTo>
                  <a:pt x="9366" y="11969"/>
                </a:lnTo>
                <a:lnTo>
                  <a:pt x="9427" y="11954"/>
                </a:lnTo>
                <a:lnTo>
                  <a:pt x="9501" y="11933"/>
                </a:lnTo>
                <a:lnTo>
                  <a:pt x="9588" y="11908"/>
                </a:lnTo>
                <a:lnTo>
                  <a:pt x="9687" y="11877"/>
                </a:lnTo>
                <a:lnTo>
                  <a:pt x="9796" y="11843"/>
                </a:lnTo>
                <a:lnTo>
                  <a:pt x="9916" y="11802"/>
                </a:lnTo>
                <a:lnTo>
                  <a:pt x="10044" y="11755"/>
                </a:lnTo>
                <a:lnTo>
                  <a:pt x="10181" y="11702"/>
                </a:lnTo>
                <a:lnTo>
                  <a:pt x="10253" y="11673"/>
                </a:lnTo>
                <a:lnTo>
                  <a:pt x="10327" y="11642"/>
                </a:lnTo>
                <a:lnTo>
                  <a:pt x="10402" y="11610"/>
                </a:lnTo>
                <a:lnTo>
                  <a:pt x="10479" y="11577"/>
                </a:lnTo>
                <a:lnTo>
                  <a:pt x="10558" y="11541"/>
                </a:lnTo>
                <a:lnTo>
                  <a:pt x="10639" y="11504"/>
                </a:lnTo>
                <a:lnTo>
                  <a:pt x="10720" y="11464"/>
                </a:lnTo>
                <a:lnTo>
                  <a:pt x="10803" y="11424"/>
                </a:lnTo>
                <a:lnTo>
                  <a:pt x="10888" y="11380"/>
                </a:lnTo>
                <a:lnTo>
                  <a:pt x="10973" y="11336"/>
                </a:lnTo>
                <a:lnTo>
                  <a:pt x="10998" y="11409"/>
                </a:lnTo>
                <a:lnTo>
                  <a:pt x="11024" y="11480"/>
                </a:lnTo>
                <a:lnTo>
                  <a:pt x="11053" y="11552"/>
                </a:lnTo>
                <a:lnTo>
                  <a:pt x="11081" y="11621"/>
                </a:lnTo>
                <a:lnTo>
                  <a:pt x="11112" y="11691"/>
                </a:lnTo>
                <a:lnTo>
                  <a:pt x="11143" y="11759"/>
                </a:lnTo>
                <a:lnTo>
                  <a:pt x="11176" y="11825"/>
                </a:lnTo>
                <a:lnTo>
                  <a:pt x="11211" y="11891"/>
                </a:lnTo>
                <a:lnTo>
                  <a:pt x="11248" y="11956"/>
                </a:lnTo>
                <a:lnTo>
                  <a:pt x="11285" y="12019"/>
                </a:lnTo>
                <a:lnTo>
                  <a:pt x="11324" y="12081"/>
                </a:lnTo>
                <a:lnTo>
                  <a:pt x="11366" y="12142"/>
                </a:lnTo>
                <a:lnTo>
                  <a:pt x="11410" y="12200"/>
                </a:lnTo>
                <a:lnTo>
                  <a:pt x="11454" y="12258"/>
                </a:lnTo>
                <a:lnTo>
                  <a:pt x="11500" y="12314"/>
                </a:lnTo>
                <a:lnTo>
                  <a:pt x="11549" y="12368"/>
                </a:lnTo>
                <a:lnTo>
                  <a:pt x="11599" y="12420"/>
                </a:lnTo>
                <a:lnTo>
                  <a:pt x="11651" y="12471"/>
                </a:lnTo>
                <a:lnTo>
                  <a:pt x="11705" y="12519"/>
                </a:lnTo>
                <a:lnTo>
                  <a:pt x="11762" y="12564"/>
                </a:lnTo>
                <a:lnTo>
                  <a:pt x="11820" y="12610"/>
                </a:lnTo>
                <a:lnTo>
                  <a:pt x="11881" y="12652"/>
                </a:lnTo>
                <a:lnTo>
                  <a:pt x="11911" y="12672"/>
                </a:lnTo>
                <a:lnTo>
                  <a:pt x="11942" y="12692"/>
                </a:lnTo>
                <a:lnTo>
                  <a:pt x="11974" y="12712"/>
                </a:lnTo>
                <a:lnTo>
                  <a:pt x="12007" y="12730"/>
                </a:lnTo>
                <a:lnTo>
                  <a:pt x="12040" y="12749"/>
                </a:lnTo>
                <a:lnTo>
                  <a:pt x="12075" y="12766"/>
                </a:lnTo>
                <a:lnTo>
                  <a:pt x="12108" y="12783"/>
                </a:lnTo>
                <a:lnTo>
                  <a:pt x="12143" y="12799"/>
                </a:lnTo>
                <a:lnTo>
                  <a:pt x="12178" y="12815"/>
                </a:lnTo>
                <a:lnTo>
                  <a:pt x="12214" y="12830"/>
                </a:lnTo>
                <a:lnTo>
                  <a:pt x="12251" y="12845"/>
                </a:lnTo>
                <a:lnTo>
                  <a:pt x="12288" y="12860"/>
                </a:lnTo>
                <a:lnTo>
                  <a:pt x="12325" y="12872"/>
                </a:lnTo>
                <a:lnTo>
                  <a:pt x="12364" y="12886"/>
                </a:lnTo>
                <a:lnTo>
                  <a:pt x="12403" y="12897"/>
                </a:lnTo>
                <a:lnTo>
                  <a:pt x="12443" y="12909"/>
                </a:lnTo>
                <a:lnTo>
                  <a:pt x="12482" y="12919"/>
                </a:lnTo>
                <a:lnTo>
                  <a:pt x="12523" y="12929"/>
                </a:lnTo>
                <a:lnTo>
                  <a:pt x="12565" y="12939"/>
                </a:lnTo>
                <a:lnTo>
                  <a:pt x="12607" y="12948"/>
                </a:lnTo>
                <a:lnTo>
                  <a:pt x="12639" y="12953"/>
                </a:lnTo>
                <a:lnTo>
                  <a:pt x="12673" y="12958"/>
                </a:lnTo>
                <a:lnTo>
                  <a:pt x="12706" y="12960"/>
                </a:lnTo>
                <a:lnTo>
                  <a:pt x="12738" y="12960"/>
                </a:lnTo>
                <a:lnTo>
                  <a:pt x="12768" y="12960"/>
                </a:lnTo>
                <a:lnTo>
                  <a:pt x="12798" y="12958"/>
                </a:lnTo>
                <a:lnTo>
                  <a:pt x="12827" y="12954"/>
                </a:lnTo>
                <a:lnTo>
                  <a:pt x="12857" y="12950"/>
                </a:lnTo>
                <a:lnTo>
                  <a:pt x="12885" y="12944"/>
                </a:lnTo>
                <a:lnTo>
                  <a:pt x="12914" y="12938"/>
                </a:lnTo>
                <a:lnTo>
                  <a:pt x="12941" y="12929"/>
                </a:lnTo>
                <a:lnTo>
                  <a:pt x="12968" y="12920"/>
                </a:lnTo>
                <a:lnTo>
                  <a:pt x="12995" y="12909"/>
                </a:lnTo>
                <a:lnTo>
                  <a:pt x="13023" y="12898"/>
                </a:lnTo>
                <a:lnTo>
                  <a:pt x="13048" y="12886"/>
                </a:lnTo>
                <a:lnTo>
                  <a:pt x="13073" y="12872"/>
                </a:lnTo>
                <a:lnTo>
                  <a:pt x="13098" y="12857"/>
                </a:lnTo>
                <a:lnTo>
                  <a:pt x="13123" y="12841"/>
                </a:lnTo>
                <a:lnTo>
                  <a:pt x="13146" y="12824"/>
                </a:lnTo>
                <a:lnTo>
                  <a:pt x="13168" y="12807"/>
                </a:lnTo>
                <a:lnTo>
                  <a:pt x="13191" y="12788"/>
                </a:lnTo>
                <a:lnTo>
                  <a:pt x="13212" y="12768"/>
                </a:lnTo>
                <a:lnTo>
                  <a:pt x="13231" y="12749"/>
                </a:lnTo>
                <a:lnTo>
                  <a:pt x="13251" y="12726"/>
                </a:lnTo>
                <a:lnTo>
                  <a:pt x="13270" y="12704"/>
                </a:lnTo>
                <a:lnTo>
                  <a:pt x="13287" y="12682"/>
                </a:lnTo>
                <a:lnTo>
                  <a:pt x="13304" y="12657"/>
                </a:lnTo>
                <a:lnTo>
                  <a:pt x="13320" y="12632"/>
                </a:lnTo>
                <a:lnTo>
                  <a:pt x="13335" y="12608"/>
                </a:lnTo>
                <a:lnTo>
                  <a:pt x="13349" y="12582"/>
                </a:lnTo>
                <a:lnTo>
                  <a:pt x="13361" y="12555"/>
                </a:lnTo>
                <a:lnTo>
                  <a:pt x="13372" y="12527"/>
                </a:lnTo>
                <a:lnTo>
                  <a:pt x="13382" y="12499"/>
                </a:lnTo>
                <a:lnTo>
                  <a:pt x="13392" y="12469"/>
                </a:lnTo>
                <a:lnTo>
                  <a:pt x="13399" y="12440"/>
                </a:lnTo>
                <a:lnTo>
                  <a:pt x="13407" y="12410"/>
                </a:lnTo>
                <a:lnTo>
                  <a:pt x="13412" y="12375"/>
                </a:lnTo>
                <a:lnTo>
                  <a:pt x="13417" y="12341"/>
                </a:lnTo>
                <a:lnTo>
                  <a:pt x="13418" y="12306"/>
                </a:lnTo>
                <a:lnTo>
                  <a:pt x="13419" y="12273"/>
                </a:lnTo>
                <a:lnTo>
                  <a:pt x="13418" y="12238"/>
                </a:lnTo>
                <a:lnTo>
                  <a:pt x="13416" y="12205"/>
                </a:lnTo>
                <a:lnTo>
                  <a:pt x="13411" y="12173"/>
                </a:lnTo>
                <a:lnTo>
                  <a:pt x="13404" y="12139"/>
                </a:lnTo>
                <a:lnTo>
                  <a:pt x="13397" y="12107"/>
                </a:lnTo>
                <a:lnTo>
                  <a:pt x="13388" y="12075"/>
                </a:lnTo>
                <a:lnTo>
                  <a:pt x="13377" y="12044"/>
                </a:lnTo>
                <a:lnTo>
                  <a:pt x="13365" y="12013"/>
                </a:lnTo>
                <a:lnTo>
                  <a:pt x="13353" y="11984"/>
                </a:lnTo>
                <a:lnTo>
                  <a:pt x="13336" y="11955"/>
                </a:lnTo>
                <a:lnTo>
                  <a:pt x="13320" y="11927"/>
                </a:lnTo>
                <a:lnTo>
                  <a:pt x="13303" y="11899"/>
                </a:lnTo>
                <a:lnTo>
                  <a:pt x="13285" y="11872"/>
                </a:lnTo>
                <a:lnTo>
                  <a:pt x="13265" y="11846"/>
                </a:lnTo>
                <a:lnTo>
                  <a:pt x="13243" y="11822"/>
                </a:lnTo>
                <a:lnTo>
                  <a:pt x="13220" y="11798"/>
                </a:lnTo>
                <a:lnTo>
                  <a:pt x="13197" y="11775"/>
                </a:lnTo>
                <a:lnTo>
                  <a:pt x="13172" y="11754"/>
                </a:lnTo>
                <a:lnTo>
                  <a:pt x="13146" y="11733"/>
                </a:lnTo>
                <a:lnTo>
                  <a:pt x="13119" y="11714"/>
                </a:lnTo>
                <a:lnTo>
                  <a:pt x="13090" y="11696"/>
                </a:lnTo>
                <a:lnTo>
                  <a:pt x="13062" y="11679"/>
                </a:lnTo>
                <a:lnTo>
                  <a:pt x="13032" y="11665"/>
                </a:lnTo>
                <a:lnTo>
                  <a:pt x="13002" y="11650"/>
                </a:lnTo>
                <a:lnTo>
                  <a:pt x="12969" y="11637"/>
                </a:lnTo>
                <a:lnTo>
                  <a:pt x="12936" y="11628"/>
                </a:lnTo>
                <a:lnTo>
                  <a:pt x="12903" y="11618"/>
                </a:lnTo>
                <a:lnTo>
                  <a:pt x="12869" y="11610"/>
                </a:lnTo>
                <a:lnTo>
                  <a:pt x="12835" y="11603"/>
                </a:lnTo>
                <a:lnTo>
                  <a:pt x="12801" y="11593"/>
                </a:lnTo>
                <a:lnTo>
                  <a:pt x="12769" y="11582"/>
                </a:lnTo>
                <a:lnTo>
                  <a:pt x="12738" y="11568"/>
                </a:lnTo>
                <a:lnTo>
                  <a:pt x="12707" y="11552"/>
                </a:lnTo>
                <a:lnTo>
                  <a:pt x="12678" y="11535"/>
                </a:lnTo>
                <a:lnTo>
                  <a:pt x="12649" y="11516"/>
                </a:lnTo>
                <a:lnTo>
                  <a:pt x="12621" y="11495"/>
                </a:lnTo>
                <a:lnTo>
                  <a:pt x="12594" y="11473"/>
                </a:lnTo>
                <a:lnTo>
                  <a:pt x="12568" y="11448"/>
                </a:lnTo>
                <a:lnTo>
                  <a:pt x="12543" y="11422"/>
                </a:lnTo>
                <a:lnTo>
                  <a:pt x="12518" y="11395"/>
                </a:lnTo>
                <a:lnTo>
                  <a:pt x="12495" y="11367"/>
                </a:lnTo>
                <a:lnTo>
                  <a:pt x="12471" y="11336"/>
                </a:lnTo>
                <a:lnTo>
                  <a:pt x="12449" y="11304"/>
                </a:lnTo>
                <a:lnTo>
                  <a:pt x="12428" y="11270"/>
                </a:lnTo>
                <a:lnTo>
                  <a:pt x="12407" y="11234"/>
                </a:lnTo>
                <a:lnTo>
                  <a:pt x="12386" y="11199"/>
                </a:lnTo>
                <a:lnTo>
                  <a:pt x="12368" y="11160"/>
                </a:lnTo>
                <a:lnTo>
                  <a:pt x="12349" y="11121"/>
                </a:lnTo>
                <a:lnTo>
                  <a:pt x="12330" y="11081"/>
                </a:lnTo>
                <a:lnTo>
                  <a:pt x="12313" y="11039"/>
                </a:lnTo>
                <a:lnTo>
                  <a:pt x="12296" y="10996"/>
                </a:lnTo>
                <a:lnTo>
                  <a:pt x="12280" y="10951"/>
                </a:lnTo>
                <a:lnTo>
                  <a:pt x="12264" y="10906"/>
                </a:lnTo>
                <a:lnTo>
                  <a:pt x="12249" y="10859"/>
                </a:lnTo>
                <a:lnTo>
                  <a:pt x="12234" y="10811"/>
                </a:lnTo>
                <a:lnTo>
                  <a:pt x="12220" y="10761"/>
                </a:lnTo>
                <a:lnTo>
                  <a:pt x="12207" y="10712"/>
                </a:lnTo>
                <a:lnTo>
                  <a:pt x="12194" y="10660"/>
                </a:lnTo>
                <a:lnTo>
                  <a:pt x="12170" y="10555"/>
                </a:lnTo>
                <a:lnTo>
                  <a:pt x="12262" y="10479"/>
                </a:lnTo>
                <a:lnTo>
                  <a:pt x="12356" y="10400"/>
                </a:lnTo>
                <a:lnTo>
                  <a:pt x="12449" y="10320"/>
                </a:lnTo>
                <a:lnTo>
                  <a:pt x="12542" y="10237"/>
                </a:lnTo>
                <a:lnTo>
                  <a:pt x="12634" y="10152"/>
                </a:lnTo>
                <a:lnTo>
                  <a:pt x="12726" y="10063"/>
                </a:lnTo>
                <a:lnTo>
                  <a:pt x="12817" y="9972"/>
                </a:lnTo>
                <a:lnTo>
                  <a:pt x="12908" y="9879"/>
                </a:lnTo>
                <a:lnTo>
                  <a:pt x="12998" y="9782"/>
                </a:lnTo>
                <a:lnTo>
                  <a:pt x="13087" y="9683"/>
                </a:lnTo>
                <a:lnTo>
                  <a:pt x="13175" y="9582"/>
                </a:lnTo>
                <a:lnTo>
                  <a:pt x="13261" y="9478"/>
                </a:lnTo>
                <a:lnTo>
                  <a:pt x="13346" y="9371"/>
                </a:lnTo>
                <a:lnTo>
                  <a:pt x="13430" y="9260"/>
                </a:lnTo>
                <a:lnTo>
                  <a:pt x="13513" y="9147"/>
                </a:lnTo>
                <a:lnTo>
                  <a:pt x="13595" y="9031"/>
                </a:lnTo>
                <a:close/>
                <a:moveTo>
                  <a:pt x="11987" y="8867"/>
                </a:moveTo>
                <a:lnTo>
                  <a:pt x="11987" y="3948"/>
                </a:lnTo>
                <a:lnTo>
                  <a:pt x="12015" y="3886"/>
                </a:lnTo>
                <a:lnTo>
                  <a:pt x="12044" y="3826"/>
                </a:lnTo>
                <a:lnTo>
                  <a:pt x="12072" y="3765"/>
                </a:lnTo>
                <a:lnTo>
                  <a:pt x="12102" y="3706"/>
                </a:lnTo>
                <a:lnTo>
                  <a:pt x="12133" y="3648"/>
                </a:lnTo>
                <a:lnTo>
                  <a:pt x="12164" y="3589"/>
                </a:lnTo>
                <a:lnTo>
                  <a:pt x="12225" y="3476"/>
                </a:lnTo>
                <a:lnTo>
                  <a:pt x="12288" y="3367"/>
                </a:lnTo>
                <a:lnTo>
                  <a:pt x="12353" y="3263"/>
                </a:lnTo>
                <a:lnTo>
                  <a:pt x="12416" y="3163"/>
                </a:lnTo>
                <a:lnTo>
                  <a:pt x="12480" y="3069"/>
                </a:lnTo>
                <a:lnTo>
                  <a:pt x="12543" y="2981"/>
                </a:lnTo>
                <a:lnTo>
                  <a:pt x="12605" y="2899"/>
                </a:lnTo>
                <a:lnTo>
                  <a:pt x="12636" y="2860"/>
                </a:lnTo>
                <a:lnTo>
                  <a:pt x="12665" y="2823"/>
                </a:lnTo>
                <a:lnTo>
                  <a:pt x="12695" y="2789"/>
                </a:lnTo>
                <a:lnTo>
                  <a:pt x="12723" y="2755"/>
                </a:lnTo>
                <a:lnTo>
                  <a:pt x="12753" y="2723"/>
                </a:lnTo>
                <a:lnTo>
                  <a:pt x="12780" y="2695"/>
                </a:lnTo>
                <a:lnTo>
                  <a:pt x="12807" y="2667"/>
                </a:lnTo>
                <a:lnTo>
                  <a:pt x="12833" y="2641"/>
                </a:lnTo>
                <a:lnTo>
                  <a:pt x="12859" y="2618"/>
                </a:lnTo>
                <a:lnTo>
                  <a:pt x="12884" y="2597"/>
                </a:lnTo>
                <a:lnTo>
                  <a:pt x="12908" y="2578"/>
                </a:lnTo>
                <a:lnTo>
                  <a:pt x="12931" y="2561"/>
                </a:lnTo>
                <a:lnTo>
                  <a:pt x="12952" y="2596"/>
                </a:lnTo>
                <a:lnTo>
                  <a:pt x="12973" y="2632"/>
                </a:lnTo>
                <a:lnTo>
                  <a:pt x="12994" y="2672"/>
                </a:lnTo>
                <a:lnTo>
                  <a:pt x="13014" y="2716"/>
                </a:lnTo>
                <a:lnTo>
                  <a:pt x="13035" y="2761"/>
                </a:lnTo>
                <a:lnTo>
                  <a:pt x="13056" y="2811"/>
                </a:lnTo>
                <a:lnTo>
                  <a:pt x="13076" y="2863"/>
                </a:lnTo>
                <a:lnTo>
                  <a:pt x="13097" y="2918"/>
                </a:lnTo>
                <a:lnTo>
                  <a:pt x="13116" y="2976"/>
                </a:lnTo>
                <a:lnTo>
                  <a:pt x="13135" y="3037"/>
                </a:lnTo>
                <a:lnTo>
                  <a:pt x="13155" y="3100"/>
                </a:lnTo>
                <a:lnTo>
                  <a:pt x="13173" y="3166"/>
                </a:lnTo>
                <a:lnTo>
                  <a:pt x="13192" y="3234"/>
                </a:lnTo>
                <a:lnTo>
                  <a:pt x="13209" y="3304"/>
                </a:lnTo>
                <a:lnTo>
                  <a:pt x="13226" y="3377"/>
                </a:lnTo>
                <a:lnTo>
                  <a:pt x="13244" y="3452"/>
                </a:lnTo>
                <a:lnTo>
                  <a:pt x="13260" y="3530"/>
                </a:lnTo>
                <a:lnTo>
                  <a:pt x="13275" y="3609"/>
                </a:lnTo>
                <a:lnTo>
                  <a:pt x="13289" y="3691"/>
                </a:lnTo>
                <a:lnTo>
                  <a:pt x="13303" y="3775"/>
                </a:lnTo>
                <a:lnTo>
                  <a:pt x="13315" y="3860"/>
                </a:lnTo>
                <a:lnTo>
                  <a:pt x="13328" y="3947"/>
                </a:lnTo>
                <a:lnTo>
                  <a:pt x="13339" y="4036"/>
                </a:lnTo>
                <a:lnTo>
                  <a:pt x="13349" y="4127"/>
                </a:lnTo>
                <a:lnTo>
                  <a:pt x="13359" y="4219"/>
                </a:lnTo>
                <a:lnTo>
                  <a:pt x="13367" y="4313"/>
                </a:lnTo>
                <a:lnTo>
                  <a:pt x="13374" y="4408"/>
                </a:lnTo>
                <a:lnTo>
                  <a:pt x="13380" y="4504"/>
                </a:lnTo>
                <a:lnTo>
                  <a:pt x="13385" y="4602"/>
                </a:lnTo>
                <a:lnTo>
                  <a:pt x="13388" y="4701"/>
                </a:lnTo>
                <a:lnTo>
                  <a:pt x="13391" y="4802"/>
                </a:lnTo>
                <a:lnTo>
                  <a:pt x="13392" y="4902"/>
                </a:lnTo>
                <a:lnTo>
                  <a:pt x="13392" y="5005"/>
                </a:lnTo>
                <a:lnTo>
                  <a:pt x="13390" y="5109"/>
                </a:lnTo>
                <a:lnTo>
                  <a:pt x="13387" y="5212"/>
                </a:lnTo>
                <a:lnTo>
                  <a:pt x="13382" y="5316"/>
                </a:lnTo>
                <a:lnTo>
                  <a:pt x="13376" y="5423"/>
                </a:lnTo>
                <a:lnTo>
                  <a:pt x="13369" y="5529"/>
                </a:lnTo>
                <a:lnTo>
                  <a:pt x="13359" y="5635"/>
                </a:lnTo>
                <a:lnTo>
                  <a:pt x="13348" y="5743"/>
                </a:lnTo>
                <a:lnTo>
                  <a:pt x="13335" y="5850"/>
                </a:lnTo>
                <a:lnTo>
                  <a:pt x="13320" y="5958"/>
                </a:lnTo>
                <a:lnTo>
                  <a:pt x="13304" y="6065"/>
                </a:lnTo>
                <a:lnTo>
                  <a:pt x="13287" y="6174"/>
                </a:lnTo>
                <a:lnTo>
                  <a:pt x="13266" y="6282"/>
                </a:lnTo>
                <a:lnTo>
                  <a:pt x="13245" y="6390"/>
                </a:lnTo>
                <a:lnTo>
                  <a:pt x="13220" y="6499"/>
                </a:lnTo>
                <a:lnTo>
                  <a:pt x="13196" y="6607"/>
                </a:lnTo>
                <a:lnTo>
                  <a:pt x="13167" y="6715"/>
                </a:lnTo>
                <a:lnTo>
                  <a:pt x="13137" y="6823"/>
                </a:lnTo>
                <a:lnTo>
                  <a:pt x="13105" y="6931"/>
                </a:lnTo>
                <a:lnTo>
                  <a:pt x="13071" y="7037"/>
                </a:lnTo>
                <a:lnTo>
                  <a:pt x="13034" y="7143"/>
                </a:lnTo>
                <a:lnTo>
                  <a:pt x="12995" y="7249"/>
                </a:lnTo>
                <a:lnTo>
                  <a:pt x="12955" y="7355"/>
                </a:lnTo>
                <a:lnTo>
                  <a:pt x="12910" y="7458"/>
                </a:lnTo>
                <a:lnTo>
                  <a:pt x="12864" y="7562"/>
                </a:lnTo>
                <a:lnTo>
                  <a:pt x="12816" y="7666"/>
                </a:lnTo>
                <a:lnTo>
                  <a:pt x="12765" y="7767"/>
                </a:lnTo>
                <a:lnTo>
                  <a:pt x="12711" y="7869"/>
                </a:lnTo>
                <a:lnTo>
                  <a:pt x="12655" y="7968"/>
                </a:lnTo>
                <a:lnTo>
                  <a:pt x="12597" y="8066"/>
                </a:lnTo>
                <a:lnTo>
                  <a:pt x="12566" y="8116"/>
                </a:lnTo>
                <a:lnTo>
                  <a:pt x="12536" y="8164"/>
                </a:lnTo>
                <a:lnTo>
                  <a:pt x="12503" y="8212"/>
                </a:lnTo>
                <a:lnTo>
                  <a:pt x="12471" y="8261"/>
                </a:lnTo>
                <a:lnTo>
                  <a:pt x="12414" y="8342"/>
                </a:lnTo>
                <a:lnTo>
                  <a:pt x="12355" y="8422"/>
                </a:lnTo>
                <a:lnTo>
                  <a:pt x="12296" y="8500"/>
                </a:lnTo>
                <a:lnTo>
                  <a:pt x="12235" y="8577"/>
                </a:lnTo>
                <a:lnTo>
                  <a:pt x="12175" y="8652"/>
                </a:lnTo>
                <a:lnTo>
                  <a:pt x="12113" y="8725"/>
                </a:lnTo>
                <a:lnTo>
                  <a:pt x="12050" y="8797"/>
                </a:lnTo>
                <a:lnTo>
                  <a:pt x="11987" y="88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82A01EA-35C3-4D02-B664-3C3A4D2A83BF}"/>
              </a:ext>
            </a:extLst>
          </p:cNvPr>
          <p:cNvSpPr/>
          <p:nvPr/>
        </p:nvSpPr>
        <p:spPr>
          <a:xfrm>
            <a:off x="5230216" y="3838575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F3C4AFB-E538-44D6-A2B1-A8588C1D5BEC}"/>
              </a:ext>
            </a:extLst>
          </p:cNvPr>
          <p:cNvSpPr/>
          <p:nvPr/>
        </p:nvSpPr>
        <p:spPr>
          <a:xfrm>
            <a:off x="1680053" y="1641449"/>
            <a:ext cx="2476203" cy="3569004"/>
          </a:xfrm>
          <a:prstGeom prst="rect">
            <a:avLst/>
          </a:prstGeom>
          <a:solidFill>
            <a:srgbClr val="0070C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C002798A-E21F-4290-9636-345359C22E93}"/>
              </a:ext>
            </a:extLst>
          </p:cNvPr>
          <p:cNvSpPr/>
          <p:nvPr/>
        </p:nvSpPr>
        <p:spPr>
          <a:xfrm>
            <a:off x="2052371" y="3838575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9EDB0E1-2CA4-45EC-B04F-A0A42C29AAFF}"/>
              </a:ext>
            </a:extLst>
          </p:cNvPr>
          <p:cNvSpPr/>
          <p:nvPr/>
        </p:nvSpPr>
        <p:spPr>
          <a:xfrm>
            <a:off x="8035743" y="1641449"/>
            <a:ext cx="2476203" cy="3569004"/>
          </a:xfrm>
          <a:prstGeom prst="rect">
            <a:avLst/>
          </a:prstGeom>
          <a:solidFill>
            <a:srgbClr val="0070C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4EA893A-9E7A-4A5B-BC8F-29255A7B74F4}"/>
              </a:ext>
            </a:extLst>
          </p:cNvPr>
          <p:cNvSpPr/>
          <p:nvPr/>
        </p:nvSpPr>
        <p:spPr>
          <a:xfrm>
            <a:off x="8408061" y="3838575"/>
            <a:ext cx="17315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Subtitle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6" name="KSO_Shape">
            <a:extLst>
              <a:ext uri="{FF2B5EF4-FFF2-40B4-BE49-F238E27FC236}">
                <a16:creationId xmlns:a16="http://schemas.microsoft.com/office/drawing/2014/main" id="{43F54075-9DFD-49E5-80A4-31CD9232A115}"/>
              </a:ext>
            </a:extLst>
          </p:cNvPr>
          <p:cNvSpPr>
            <a:spLocks/>
          </p:cNvSpPr>
          <p:nvPr/>
        </p:nvSpPr>
        <p:spPr bwMode="auto">
          <a:xfrm>
            <a:off x="8815239" y="2686069"/>
            <a:ext cx="917209" cy="674149"/>
          </a:xfrm>
          <a:custGeom>
            <a:avLst/>
            <a:gdLst>
              <a:gd name="T0" fmla="*/ 8889206 w 9144000"/>
              <a:gd name="T1" fmla="*/ 5810997 h 6724650"/>
              <a:gd name="T2" fmla="*/ 9085262 w 9144000"/>
              <a:gd name="T3" fmla="*/ 6006893 h 6724650"/>
              <a:gd name="T4" fmla="*/ 9141619 w 9144000"/>
              <a:gd name="T5" fmla="*/ 6289237 h 6724650"/>
              <a:gd name="T6" fmla="*/ 9032875 w 9144000"/>
              <a:gd name="T7" fmla="*/ 6548582 h 6724650"/>
              <a:gd name="T8" fmla="*/ 8801894 w 9144000"/>
              <a:gd name="T9" fmla="*/ 6703236 h 6724650"/>
              <a:gd name="T10" fmla="*/ 364331 w 9144000"/>
              <a:gd name="T11" fmla="*/ 6709581 h 6724650"/>
              <a:gd name="T12" fmla="*/ 126206 w 9144000"/>
              <a:gd name="T13" fmla="*/ 6566030 h 6724650"/>
              <a:gd name="T14" fmla="*/ 5556 w 9144000"/>
              <a:gd name="T15" fmla="*/ 6313030 h 6724650"/>
              <a:gd name="T16" fmla="*/ 47625 w 9144000"/>
              <a:gd name="T17" fmla="*/ 6028307 h 6724650"/>
              <a:gd name="T18" fmla="*/ 234156 w 9144000"/>
              <a:gd name="T19" fmla="*/ 5823686 h 6724650"/>
              <a:gd name="T20" fmla="*/ 4572000 w 9144000"/>
              <a:gd name="T21" fmla="*/ 0 h 6724650"/>
              <a:gd name="T22" fmla="*/ 5466556 w 9144000"/>
              <a:gd name="T23" fmla="*/ 134916 h 6724650"/>
              <a:gd name="T24" fmla="*/ 6255544 w 9144000"/>
              <a:gd name="T25" fmla="*/ 515063 h 6724650"/>
              <a:gd name="T26" fmla="*/ 6896894 w 9144000"/>
              <a:gd name="T27" fmla="*/ 1097585 h 6724650"/>
              <a:gd name="T28" fmla="*/ 7349331 w 9144000"/>
              <a:gd name="T29" fmla="*/ 1841213 h 6724650"/>
              <a:gd name="T30" fmla="*/ 7570788 w 9144000"/>
              <a:gd name="T31" fmla="*/ 2705472 h 6724650"/>
              <a:gd name="T32" fmla="*/ 7531894 w 9144000"/>
              <a:gd name="T33" fmla="*/ 3581636 h 6724650"/>
              <a:gd name="T34" fmla="*/ 8731250 w 9144000"/>
              <a:gd name="T35" fmla="*/ 4131619 h 6724650"/>
              <a:gd name="T36" fmla="*/ 8984456 w 9144000"/>
              <a:gd name="T37" fmla="*/ 4253044 h 6724650"/>
              <a:gd name="T38" fmla="*/ 9128125 w 9144000"/>
              <a:gd name="T39" fmla="*/ 4491132 h 6724650"/>
              <a:gd name="T40" fmla="*/ 9113838 w 9144000"/>
              <a:gd name="T41" fmla="*/ 4780012 h 6724650"/>
              <a:gd name="T42" fmla="*/ 8947944 w 9144000"/>
              <a:gd name="T43" fmla="*/ 5002227 h 6724650"/>
              <a:gd name="T44" fmla="*/ 8682831 w 9144000"/>
              <a:gd name="T45" fmla="*/ 5099050 h 6724650"/>
              <a:gd name="T46" fmla="*/ 6335713 w 9144000"/>
              <a:gd name="T47" fmla="*/ 5056988 h 6724650"/>
              <a:gd name="T48" fmla="*/ 6153150 w 9144000"/>
              <a:gd name="T49" fmla="*/ 4918897 h 6724650"/>
              <a:gd name="T50" fmla="*/ 6046788 w 9144000"/>
              <a:gd name="T51" fmla="*/ 4660968 h 6724650"/>
              <a:gd name="T52" fmla="*/ 6080919 w 9144000"/>
              <a:gd name="T53" fmla="*/ 4427642 h 6724650"/>
              <a:gd name="T54" fmla="*/ 6283325 w 9144000"/>
              <a:gd name="T55" fmla="*/ 4126857 h 6724650"/>
              <a:gd name="T56" fmla="*/ 6511131 w 9144000"/>
              <a:gd name="T57" fmla="*/ 3657824 h 6724650"/>
              <a:gd name="T58" fmla="*/ 6609556 w 9144000"/>
              <a:gd name="T59" fmla="*/ 3146729 h 6724650"/>
              <a:gd name="T60" fmla="*/ 6561138 w 9144000"/>
              <a:gd name="T61" fmla="*/ 2553096 h 6724650"/>
              <a:gd name="T62" fmla="*/ 6342856 w 9144000"/>
              <a:gd name="T63" fmla="*/ 1998351 h 6724650"/>
              <a:gd name="T64" fmla="*/ 5979319 w 9144000"/>
              <a:gd name="T65" fmla="*/ 1536461 h 6724650"/>
              <a:gd name="T66" fmla="*/ 5500688 w 9144000"/>
              <a:gd name="T67" fmla="*/ 1195201 h 6724650"/>
              <a:gd name="T68" fmla="*/ 4933156 w 9144000"/>
              <a:gd name="T69" fmla="*/ 1003937 h 6724650"/>
              <a:gd name="T70" fmla="*/ 4311650 w 9144000"/>
              <a:gd name="T71" fmla="*/ 988858 h 6724650"/>
              <a:gd name="T72" fmla="*/ 3732213 w 9144000"/>
              <a:gd name="T73" fmla="*/ 1153139 h 6724650"/>
              <a:gd name="T74" fmla="*/ 3236119 w 9144000"/>
              <a:gd name="T75" fmla="*/ 1470590 h 6724650"/>
              <a:gd name="T76" fmla="*/ 2851944 w 9144000"/>
              <a:gd name="T77" fmla="*/ 1913433 h 6724650"/>
              <a:gd name="T78" fmla="*/ 2607469 w 9144000"/>
              <a:gd name="T79" fmla="*/ 2454687 h 6724650"/>
              <a:gd name="T80" fmla="*/ 2529682 w 9144000"/>
              <a:gd name="T81" fmla="*/ 3057843 h 6724650"/>
              <a:gd name="T82" fmla="*/ 2607469 w 9144000"/>
              <a:gd name="T83" fmla="*/ 3576081 h 6724650"/>
              <a:gd name="T84" fmla="*/ 2813050 w 9144000"/>
              <a:gd name="T85" fmla="*/ 4052257 h 6724650"/>
              <a:gd name="T86" fmla="*/ 3042444 w 9144000"/>
              <a:gd name="T87" fmla="*/ 4384786 h 6724650"/>
              <a:gd name="T88" fmla="*/ 3101182 w 9144000"/>
              <a:gd name="T89" fmla="*/ 4618906 h 6724650"/>
              <a:gd name="T90" fmla="*/ 3030538 w 9144000"/>
              <a:gd name="T91" fmla="*/ 4861755 h 6724650"/>
              <a:gd name="T92" fmla="*/ 2861469 w 9144000"/>
              <a:gd name="T93" fmla="*/ 5029211 h 6724650"/>
              <a:gd name="T94" fmla="*/ 2614613 w 9144000"/>
              <a:gd name="T95" fmla="*/ 5099050 h 6724650"/>
              <a:gd name="T96" fmla="*/ 234156 w 9144000"/>
              <a:gd name="T97" fmla="*/ 5029211 h 6724650"/>
              <a:gd name="T98" fmla="*/ 47625 w 9144000"/>
              <a:gd name="T99" fmla="*/ 4823661 h 6724650"/>
              <a:gd name="T100" fmla="*/ 5556 w 9144000"/>
              <a:gd name="T101" fmla="*/ 4538749 h 6724650"/>
              <a:gd name="T102" fmla="*/ 126206 w 9144000"/>
              <a:gd name="T103" fmla="*/ 4286376 h 6724650"/>
              <a:gd name="T104" fmla="*/ 364331 w 9144000"/>
              <a:gd name="T105" fmla="*/ 4141936 h 6724650"/>
              <a:gd name="T106" fmla="*/ 1642269 w 9144000"/>
              <a:gd name="T107" fmla="*/ 3720521 h 6724650"/>
              <a:gd name="T108" fmla="*/ 1561307 w 9144000"/>
              <a:gd name="T109" fmla="*/ 2857849 h 6724650"/>
              <a:gd name="T110" fmla="*/ 1739900 w 9144000"/>
              <a:gd name="T111" fmla="*/ 1977717 h 6724650"/>
              <a:gd name="T112" fmla="*/ 2156619 w 9144000"/>
              <a:gd name="T113" fmla="*/ 1211074 h 6724650"/>
              <a:gd name="T114" fmla="*/ 2769394 w 9144000"/>
              <a:gd name="T115" fmla="*/ 599188 h 6724650"/>
              <a:gd name="T116" fmla="*/ 3536157 w 9144000"/>
              <a:gd name="T117" fmla="*/ 182534 h 6724650"/>
              <a:gd name="T118" fmla="*/ 4416425 w 9144000"/>
              <a:gd name="T119" fmla="*/ 3174 h 67246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144000" h="6724650">
                <a:moveTo>
                  <a:pt x="486569" y="5753100"/>
                </a:moveTo>
                <a:lnTo>
                  <a:pt x="8656638" y="5753100"/>
                </a:lnTo>
                <a:lnTo>
                  <a:pt x="8682831" y="5753893"/>
                </a:lnTo>
                <a:lnTo>
                  <a:pt x="8707438" y="5755480"/>
                </a:lnTo>
                <a:lnTo>
                  <a:pt x="8731250" y="5758652"/>
                </a:lnTo>
                <a:lnTo>
                  <a:pt x="8755062" y="5762617"/>
                </a:lnTo>
                <a:lnTo>
                  <a:pt x="8778875" y="5768169"/>
                </a:lnTo>
                <a:lnTo>
                  <a:pt x="8801894" y="5775307"/>
                </a:lnTo>
                <a:lnTo>
                  <a:pt x="8824912" y="5782445"/>
                </a:lnTo>
                <a:lnTo>
                  <a:pt x="8846344" y="5791169"/>
                </a:lnTo>
                <a:lnTo>
                  <a:pt x="8867775" y="5800686"/>
                </a:lnTo>
                <a:lnTo>
                  <a:pt x="8889206" y="5810997"/>
                </a:lnTo>
                <a:lnTo>
                  <a:pt x="8909050" y="5823686"/>
                </a:lnTo>
                <a:lnTo>
                  <a:pt x="8929688" y="5836376"/>
                </a:lnTo>
                <a:lnTo>
                  <a:pt x="8947944" y="5849066"/>
                </a:lnTo>
                <a:lnTo>
                  <a:pt x="8966994" y="5864135"/>
                </a:lnTo>
                <a:lnTo>
                  <a:pt x="8984456" y="5879203"/>
                </a:lnTo>
                <a:lnTo>
                  <a:pt x="9001125" y="5895066"/>
                </a:lnTo>
                <a:lnTo>
                  <a:pt x="9017000" y="5912514"/>
                </a:lnTo>
                <a:lnTo>
                  <a:pt x="9032875" y="5930755"/>
                </a:lnTo>
                <a:lnTo>
                  <a:pt x="9047162" y="5948203"/>
                </a:lnTo>
                <a:lnTo>
                  <a:pt x="9059862" y="5967238"/>
                </a:lnTo>
                <a:lnTo>
                  <a:pt x="9073356" y="5987065"/>
                </a:lnTo>
                <a:lnTo>
                  <a:pt x="9085262" y="6006893"/>
                </a:lnTo>
                <a:lnTo>
                  <a:pt x="9095581" y="6028307"/>
                </a:lnTo>
                <a:lnTo>
                  <a:pt x="9105106" y="6050513"/>
                </a:lnTo>
                <a:lnTo>
                  <a:pt x="9113838" y="6071927"/>
                </a:lnTo>
                <a:lnTo>
                  <a:pt x="9121775" y="6094134"/>
                </a:lnTo>
                <a:lnTo>
                  <a:pt x="9128125" y="6117134"/>
                </a:lnTo>
                <a:lnTo>
                  <a:pt x="9133681" y="6140927"/>
                </a:lnTo>
                <a:lnTo>
                  <a:pt x="9137650" y="6164720"/>
                </a:lnTo>
                <a:lnTo>
                  <a:pt x="9141619" y="6189306"/>
                </a:lnTo>
                <a:lnTo>
                  <a:pt x="9143206" y="6213893"/>
                </a:lnTo>
                <a:lnTo>
                  <a:pt x="9144000" y="6239272"/>
                </a:lnTo>
                <a:lnTo>
                  <a:pt x="9143206" y="6264651"/>
                </a:lnTo>
                <a:lnTo>
                  <a:pt x="9141619" y="6289237"/>
                </a:lnTo>
                <a:lnTo>
                  <a:pt x="9137650" y="6313030"/>
                </a:lnTo>
                <a:lnTo>
                  <a:pt x="9133681" y="6336823"/>
                </a:lnTo>
                <a:lnTo>
                  <a:pt x="9128125" y="6360616"/>
                </a:lnTo>
                <a:lnTo>
                  <a:pt x="9121775" y="6383616"/>
                </a:lnTo>
                <a:lnTo>
                  <a:pt x="9113838" y="6406616"/>
                </a:lnTo>
                <a:lnTo>
                  <a:pt x="9105106" y="6428823"/>
                </a:lnTo>
                <a:lnTo>
                  <a:pt x="9095581" y="6449444"/>
                </a:lnTo>
                <a:lnTo>
                  <a:pt x="9085262" y="6470858"/>
                </a:lnTo>
                <a:lnTo>
                  <a:pt x="9073356" y="6490685"/>
                </a:lnTo>
                <a:lnTo>
                  <a:pt x="9059862" y="6510513"/>
                </a:lnTo>
                <a:lnTo>
                  <a:pt x="9047162" y="6529547"/>
                </a:lnTo>
                <a:lnTo>
                  <a:pt x="9032875" y="6548582"/>
                </a:lnTo>
                <a:lnTo>
                  <a:pt x="9017000" y="6566030"/>
                </a:lnTo>
                <a:lnTo>
                  <a:pt x="9001125" y="6582685"/>
                </a:lnTo>
                <a:lnTo>
                  <a:pt x="8984456" y="6598547"/>
                </a:lnTo>
                <a:lnTo>
                  <a:pt x="8966994" y="6613616"/>
                </a:lnTo>
                <a:lnTo>
                  <a:pt x="8947944" y="6628685"/>
                </a:lnTo>
                <a:lnTo>
                  <a:pt x="8929688" y="6642168"/>
                </a:lnTo>
                <a:lnTo>
                  <a:pt x="8909050" y="6654857"/>
                </a:lnTo>
                <a:lnTo>
                  <a:pt x="8889206" y="6666754"/>
                </a:lnTo>
                <a:lnTo>
                  <a:pt x="8867775" y="6677064"/>
                </a:lnTo>
                <a:lnTo>
                  <a:pt x="8846344" y="6686581"/>
                </a:lnTo>
                <a:lnTo>
                  <a:pt x="8824912" y="6695305"/>
                </a:lnTo>
                <a:lnTo>
                  <a:pt x="8801894" y="6703236"/>
                </a:lnTo>
                <a:lnTo>
                  <a:pt x="8778875" y="6709581"/>
                </a:lnTo>
                <a:lnTo>
                  <a:pt x="8755062" y="6715133"/>
                </a:lnTo>
                <a:lnTo>
                  <a:pt x="8731250" y="6719099"/>
                </a:lnTo>
                <a:lnTo>
                  <a:pt x="8707438" y="6723064"/>
                </a:lnTo>
                <a:lnTo>
                  <a:pt x="8682831" y="6724650"/>
                </a:lnTo>
                <a:lnTo>
                  <a:pt x="8656638" y="6724650"/>
                </a:lnTo>
                <a:lnTo>
                  <a:pt x="486569" y="6724650"/>
                </a:lnTo>
                <a:lnTo>
                  <a:pt x="461169" y="6724650"/>
                </a:lnTo>
                <a:lnTo>
                  <a:pt x="436563" y="6723064"/>
                </a:lnTo>
                <a:lnTo>
                  <a:pt x="411956" y="6719099"/>
                </a:lnTo>
                <a:lnTo>
                  <a:pt x="388144" y="6715133"/>
                </a:lnTo>
                <a:lnTo>
                  <a:pt x="364331" y="6709581"/>
                </a:lnTo>
                <a:lnTo>
                  <a:pt x="341313" y="6703236"/>
                </a:lnTo>
                <a:lnTo>
                  <a:pt x="318294" y="6695305"/>
                </a:lnTo>
                <a:lnTo>
                  <a:pt x="296863" y="6686581"/>
                </a:lnTo>
                <a:lnTo>
                  <a:pt x="275431" y="6677064"/>
                </a:lnTo>
                <a:lnTo>
                  <a:pt x="254000" y="6666754"/>
                </a:lnTo>
                <a:lnTo>
                  <a:pt x="234156" y="6654857"/>
                </a:lnTo>
                <a:lnTo>
                  <a:pt x="214313" y="6642168"/>
                </a:lnTo>
                <a:lnTo>
                  <a:pt x="195263" y="6628685"/>
                </a:lnTo>
                <a:lnTo>
                  <a:pt x="176213" y="6613616"/>
                </a:lnTo>
                <a:lnTo>
                  <a:pt x="158750" y="6598547"/>
                </a:lnTo>
                <a:lnTo>
                  <a:pt x="142081" y="6582685"/>
                </a:lnTo>
                <a:lnTo>
                  <a:pt x="126206" y="6566030"/>
                </a:lnTo>
                <a:lnTo>
                  <a:pt x="111125" y="6548582"/>
                </a:lnTo>
                <a:lnTo>
                  <a:pt x="96044" y="6529547"/>
                </a:lnTo>
                <a:lnTo>
                  <a:pt x="83344" y="6510513"/>
                </a:lnTo>
                <a:lnTo>
                  <a:pt x="70644" y="6490685"/>
                </a:lnTo>
                <a:lnTo>
                  <a:pt x="57944" y="6470858"/>
                </a:lnTo>
                <a:lnTo>
                  <a:pt x="47625" y="6449444"/>
                </a:lnTo>
                <a:lnTo>
                  <a:pt x="38100" y="6428823"/>
                </a:lnTo>
                <a:lnTo>
                  <a:pt x="29369" y="6406616"/>
                </a:lnTo>
                <a:lnTo>
                  <a:pt x="22225" y="6383616"/>
                </a:lnTo>
                <a:lnTo>
                  <a:pt x="15081" y="6360616"/>
                </a:lnTo>
                <a:lnTo>
                  <a:pt x="9525" y="6336823"/>
                </a:lnTo>
                <a:lnTo>
                  <a:pt x="5556" y="6313030"/>
                </a:lnTo>
                <a:lnTo>
                  <a:pt x="2381" y="6289237"/>
                </a:lnTo>
                <a:lnTo>
                  <a:pt x="794" y="6264651"/>
                </a:lnTo>
                <a:lnTo>
                  <a:pt x="0" y="6239272"/>
                </a:lnTo>
                <a:lnTo>
                  <a:pt x="794" y="6213893"/>
                </a:lnTo>
                <a:lnTo>
                  <a:pt x="2381" y="6189306"/>
                </a:lnTo>
                <a:lnTo>
                  <a:pt x="5556" y="6164720"/>
                </a:lnTo>
                <a:lnTo>
                  <a:pt x="9525" y="6140927"/>
                </a:lnTo>
                <a:lnTo>
                  <a:pt x="15081" y="6117134"/>
                </a:lnTo>
                <a:lnTo>
                  <a:pt x="22225" y="6094134"/>
                </a:lnTo>
                <a:lnTo>
                  <a:pt x="29369" y="6071927"/>
                </a:lnTo>
                <a:lnTo>
                  <a:pt x="38100" y="6050513"/>
                </a:lnTo>
                <a:lnTo>
                  <a:pt x="47625" y="6028307"/>
                </a:lnTo>
                <a:lnTo>
                  <a:pt x="57944" y="6006893"/>
                </a:lnTo>
                <a:lnTo>
                  <a:pt x="70644" y="5987065"/>
                </a:lnTo>
                <a:lnTo>
                  <a:pt x="83344" y="5967238"/>
                </a:lnTo>
                <a:lnTo>
                  <a:pt x="96044" y="5948203"/>
                </a:lnTo>
                <a:lnTo>
                  <a:pt x="111125" y="5930755"/>
                </a:lnTo>
                <a:lnTo>
                  <a:pt x="126206" y="5912514"/>
                </a:lnTo>
                <a:lnTo>
                  <a:pt x="142081" y="5895066"/>
                </a:lnTo>
                <a:lnTo>
                  <a:pt x="158750" y="5879203"/>
                </a:lnTo>
                <a:lnTo>
                  <a:pt x="176213" y="5864135"/>
                </a:lnTo>
                <a:lnTo>
                  <a:pt x="195263" y="5849066"/>
                </a:lnTo>
                <a:lnTo>
                  <a:pt x="214313" y="5836376"/>
                </a:lnTo>
                <a:lnTo>
                  <a:pt x="234156" y="5823686"/>
                </a:lnTo>
                <a:lnTo>
                  <a:pt x="254000" y="5810997"/>
                </a:lnTo>
                <a:lnTo>
                  <a:pt x="275431" y="5800686"/>
                </a:lnTo>
                <a:lnTo>
                  <a:pt x="296863" y="5791169"/>
                </a:lnTo>
                <a:lnTo>
                  <a:pt x="318294" y="5782445"/>
                </a:lnTo>
                <a:lnTo>
                  <a:pt x="341313" y="5775307"/>
                </a:lnTo>
                <a:lnTo>
                  <a:pt x="364331" y="5768169"/>
                </a:lnTo>
                <a:lnTo>
                  <a:pt x="388144" y="5762617"/>
                </a:lnTo>
                <a:lnTo>
                  <a:pt x="411956" y="5758652"/>
                </a:lnTo>
                <a:lnTo>
                  <a:pt x="436563" y="5755480"/>
                </a:lnTo>
                <a:lnTo>
                  <a:pt x="461169" y="5753893"/>
                </a:lnTo>
                <a:lnTo>
                  <a:pt x="486569" y="5753100"/>
                </a:lnTo>
                <a:close/>
                <a:moveTo>
                  <a:pt x="4572000" y="0"/>
                </a:moveTo>
                <a:lnTo>
                  <a:pt x="4649788" y="793"/>
                </a:lnTo>
                <a:lnTo>
                  <a:pt x="4726781" y="3174"/>
                </a:lnTo>
                <a:lnTo>
                  <a:pt x="4802981" y="7936"/>
                </a:lnTo>
                <a:lnTo>
                  <a:pt x="4879181" y="15079"/>
                </a:lnTo>
                <a:lnTo>
                  <a:pt x="4955381" y="23809"/>
                </a:lnTo>
                <a:lnTo>
                  <a:pt x="5029994" y="34126"/>
                </a:lnTo>
                <a:lnTo>
                  <a:pt x="5104606" y="46824"/>
                </a:lnTo>
                <a:lnTo>
                  <a:pt x="5178425" y="61109"/>
                </a:lnTo>
                <a:lnTo>
                  <a:pt x="5251450" y="76982"/>
                </a:lnTo>
                <a:lnTo>
                  <a:pt x="5323681" y="94441"/>
                </a:lnTo>
                <a:lnTo>
                  <a:pt x="5395913" y="113488"/>
                </a:lnTo>
                <a:lnTo>
                  <a:pt x="5466556" y="134916"/>
                </a:lnTo>
                <a:lnTo>
                  <a:pt x="5537200" y="157932"/>
                </a:lnTo>
                <a:lnTo>
                  <a:pt x="5607050" y="182534"/>
                </a:lnTo>
                <a:lnTo>
                  <a:pt x="5676106" y="208724"/>
                </a:lnTo>
                <a:lnTo>
                  <a:pt x="5743575" y="236501"/>
                </a:lnTo>
                <a:lnTo>
                  <a:pt x="5811044" y="266658"/>
                </a:lnTo>
                <a:lnTo>
                  <a:pt x="5876925" y="297610"/>
                </a:lnTo>
                <a:lnTo>
                  <a:pt x="5943600" y="330148"/>
                </a:lnTo>
                <a:lnTo>
                  <a:pt x="6007894" y="363481"/>
                </a:lnTo>
                <a:lnTo>
                  <a:pt x="6071394" y="399988"/>
                </a:lnTo>
                <a:lnTo>
                  <a:pt x="6134100" y="436494"/>
                </a:lnTo>
                <a:lnTo>
                  <a:pt x="6196013" y="474589"/>
                </a:lnTo>
                <a:lnTo>
                  <a:pt x="6255544" y="515063"/>
                </a:lnTo>
                <a:lnTo>
                  <a:pt x="6315869" y="556332"/>
                </a:lnTo>
                <a:lnTo>
                  <a:pt x="6373813" y="599188"/>
                </a:lnTo>
                <a:lnTo>
                  <a:pt x="6432550" y="642837"/>
                </a:lnTo>
                <a:lnTo>
                  <a:pt x="6488113" y="688868"/>
                </a:lnTo>
                <a:lnTo>
                  <a:pt x="6543675" y="735692"/>
                </a:lnTo>
                <a:lnTo>
                  <a:pt x="6598444" y="783309"/>
                </a:lnTo>
                <a:lnTo>
                  <a:pt x="6650831" y="832514"/>
                </a:lnTo>
                <a:lnTo>
                  <a:pt x="6702425" y="883306"/>
                </a:lnTo>
                <a:lnTo>
                  <a:pt x="6753225" y="934892"/>
                </a:lnTo>
                <a:lnTo>
                  <a:pt x="6801644" y="988065"/>
                </a:lnTo>
                <a:lnTo>
                  <a:pt x="6850856" y="1042031"/>
                </a:lnTo>
                <a:lnTo>
                  <a:pt x="6896894" y="1097585"/>
                </a:lnTo>
                <a:lnTo>
                  <a:pt x="6942138" y="1153933"/>
                </a:lnTo>
                <a:lnTo>
                  <a:pt x="6986588" y="1211074"/>
                </a:lnTo>
                <a:lnTo>
                  <a:pt x="7029450" y="1269009"/>
                </a:lnTo>
                <a:lnTo>
                  <a:pt x="7070725" y="1329324"/>
                </a:lnTo>
                <a:lnTo>
                  <a:pt x="7111206" y="1390433"/>
                </a:lnTo>
                <a:lnTo>
                  <a:pt x="7149306" y="1452336"/>
                </a:lnTo>
                <a:lnTo>
                  <a:pt x="7186613" y="1514239"/>
                </a:lnTo>
                <a:lnTo>
                  <a:pt x="7222331" y="1578523"/>
                </a:lnTo>
                <a:lnTo>
                  <a:pt x="7256463" y="1642807"/>
                </a:lnTo>
                <a:lnTo>
                  <a:pt x="7289006" y="1707884"/>
                </a:lnTo>
                <a:lnTo>
                  <a:pt x="7319963" y="1773755"/>
                </a:lnTo>
                <a:lnTo>
                  <a:pt x="7349331" y="1841213"/>
                </a:lnTo>
                <a:lnTo>
                  <a:pt x="7377113" y="1908672"/>
                </a:lnTo>
                <a:lnTo>
                  <a:pt x="7403306" y="1977717"/>
                </a:lnTo>
                <a:lnTo>
                  <a:pt x="7427913" y="2047556"/>
                </a:lnTo>
                <a:lnTo>
                  <a:pt x="7450931" y="2118189"/>
                </a:lnTo>
                <a:lnTo>
                  <a:pt x="7471569" y="2189616"/>
                </a:lnTo>
                <a:lnTo>
                  <a:pt x="7491413" y="2261042"/>
                </a:lnTo>
                <a:lnTo>
                  <a:pt x="7508875" y="2333262"/>
                </a:lnTo>
                <a:lnTo>
                  <a:pt x="7524750" y="2406275"/>
                </a:lnTo>
                <a:lnTo>
                  <a:pt x="7539831" y="2480876"/>
                </a:lnTo>
                <a:lnTo>
                  <a:pt x="7551738" y="2554684"/>
                </a:lnTo>
                <a:lnTo>
                  <a:pt x="7562056" y="2629284"/>
                </a:lnTo>
                <a:lnTo>
                  <a:pt x="7570788" y="2705472"/>
                </a:lnTo>
                <a:lnTo>
                  <a:pt x="7577931" y="2781661"/>
                </a:lnTo>
                <a:lnTo>
                  <a:pt x="7582694" y="2857849"/>
                </a:lnTo>
                <a:lnTo>
                  <a:pt x="7585869" y="2935624"/>
                </a:lnTo>
                <a:lnTo>
                  <a:pt x="7586663" y="3013400"/>
                </a:lnTo>
                <a:lnTo>
                  <a:pt x="7585869" y="3084826"/>
                </a:lnTo>
                <a:lnTo>
                  <a:pt x="7582694" y="3156252"/>
                </a:lnTo>
                <a:lnTo>
                  <a:pt x="7578725" y="3227679"/>
                </a:lnTo>
                <a:lnTo>
                  <a:pt x="7572375" y="3299105"/>
                </a:lnTo>
                <a:lnTo>
                  <a:pt x="7565231" y="3369738"/>
                </a:lnTo>
                <a:lnTo>
                  <a:pt x="7555706" y="3441164"/>
                </a:lnTo>
                <a:lnTo>
                  <a:pt x="7543800" y="3511797"/>
                </a:lnTo>
                <a:lnTo>
                  <a:pt x="7531894" y="3581636"/>
                </a:lnTo>
                <a:lnTo>
                  <a:pt x="7517606" y="3651475"/>
                </a:lnTo>
                <a:lnTo>
                  <a:pt x="7501731" y="3720521"/>
                </a:lnTo>
                <a:lnTo>
                  <a:pt x="7484269" y="3789566"/>
                </a:lnTo>
                <a:lnTo>
                  <a:pt x="7464425" y="3857818"/>
                </a:lnTo>
                <a:lnTo>
                  <a:pt x="7444581" y="3925276"/>
                </a:lnTo>
                <a:lnTo>
                  <a:pt x="7421563" y="3993528"/>
                </a:lnTo>
                <a:lnTo>
                  <a:pt x="7397750" y="4060193"/>
                </a:lnTo>
                <a:lnTo>
                  <a:pt x="7372350" y="4126857"/>
                </a:lnTo>
                <a:lnTo>
                  <a:pt x="8656638" y="4126857"/>
                </a:lnTo>
                <a:lnTo>
                  <a:pt x="8682831" y="4127651"/>
                </a:lnTo>
                <a:lnTo>
                  <a:pt x="8707438" y="4129238"/>
                </a:lnTo>
                <a:lnTo>
                  <a:pt x="8731250" y="4131619"/>
                </a:lnTo>
                <a:lnTo>
                  <a:pt x="8755062" y="4136381"/>
                </a:lnTo>
                <a:lnTo>
                  <a:pt x="8778875" y="4141936"/>
                </a:lnTo>
                <a:lnTo>
                  <a:pt x="8801894" y="4148285"/>
                </a:lnTo>
                <a:lnTo>
                  <a:pt x="8824912" y="4156222"/>
                </a:lnTo>
                <a:lnTo>
                  <a:pt x="8846344" y="4164158"/>
                </a:lnTo>
                <a:lnTo>
                  <a:pt x="8867775" y="4174475"/>
                </a:lnTo>
                <a:lnTo>
                  <a:pt x="8889206" y="4185586"/>
                </a:lnTo>
                <a:lnTo>
                  <a:pt x="8909050" y="4197490"/>
                </a:lnTo>
                <a:lnTo>
                  <a:pt x="8929688" y="4209394"/>
                </a:lnTo>
                <a:lnTo>
                  <a:pt x="8947944" y="4223680"/>
                </a:lnTo>
                <a:lnTo>
                  <a:pt x="8966994" y="4237965"/>
                </a:lnTo>
                <a:lnTo>
                  <a:pt x="8984456" y="4253044"/>
                </a:lnTo>
                <a:lnTo>
                  <a:pt x="9001125" y="4268916"/>
                </a:lnTo>
                <a:lnTo>
                  <a:pt x="9017000" y="4286376"/>
                </a:lnTo>
                <a:lnTo>
                  <a:pt x="9032875" y="4303836"/>
                </a:lnTo>
                <a:lnTo>
                  <a:pt x="9047162" y="4321296"/>
                </a:lnTo>
                <a:lnTo>
                  <a:pt x="9059862" y="4341136"/>
                </a:lnTo>
                <a:lnTo>
                  <a:pt x="9073356" y="4360184"/>
                </a:lnTo>
                <a:lnTo>
                  <a:pt x="9085262" y="4380818"/>
                </a:lnTo>
                <a:lnTo>
                  <a:pt x="9095581" y="4401452"/>
                </a:lnTo>
                <a:lnTo>
                  <a:pt x="9105106" y="4423674"/>
                </a:lnTo>
                <a:lnTo>
                  <a:pt x="9113838" y="4445895"/>
                </a:lnTo>
                <a:lnTo>
                  <a:pt x="9121775" y="4468117"/>
                </a:lnTo>
                <a:lnTo>
                  <a:pt x="9128125" y="4491132"/>
                </a:lnTo>
                <a:lnTo>
                  <a:pt x="9133681" y="4514941"/>
                </a:lnTo>
                <a:lnTo>
                  <a:pt x="9137650" y="4538749"/>
                </a:lnTo>
                <a:lnTo>
                  <a:pt x="9141619" y="4563352"/>
                </a:lnTo>
                <a:lnTo>
                  <a:pt x="9143206" y="4587954"/>
                </a:lnTo>
                <a:lnTo>
                  <a:pt x="9144000" y="4612557"/>
                </a:lnTo>
                <a:lnTo>
                  <a:pt x="9143206" y="4637953"/>
                </a:lnTo>
                <a:lnTo>
                  <a:pt x="9141619" y="4662555"/>
                </a:lnTo>
                <a:lnTo>
                  <a:pt x="9137650" y="4687158"/>
                </a:lnTo>
                <a:lnTo>
                  <a:pt x="9133681" y="4710966"/>
                </a:lnTo>
                <a:lnTo>
                  <a:pt x="9128125" y="4734775"/>
                </a:lnTo>
                <a:lnTo>
                  <a:pt x="9121775" y="4756997"/>
                </a:lnTo>
                <a:lnTo>
                  <a:pt x="9113838" y="4780012"/>
                </a:lnTo>
                <a:lnTo>
                  <a:pt x="9105106" y="4802233"/>
                </a:lnTo>
                <a:lnTo>
                  <a:pt x="9095581" y="4823661"/>
                </a:lnTo>
                <a:lnTo>
                  <a:pt x="9085262" y="4844296"/>
                </a:lnTo>
                <a:lnTo>
                  <a:pt x="9073356" y="4864930"/>
                </a:lnTo>
                <a:lnTo>
                  <a:pt x="9059862" y="4883977"/>
                </a:lnTo>
                <a:lnTo>
                  <a:pt x="9047162" y="4903818"/>
                </a:lnTo>
                <a:lnTo>
                  <a:pt x="9032875" y="4922071"/>
                </a:lnTo>
                <a:lnTo>
                  <a:pt x="9017000" y="4940324"/>
                </a:lnTo>
                <a:lnTo>
                  <a:pt x="9001125" y="4956991"/>
                </a:lnTo>
                <a:lnTo>
                  <a:pt x="8984456" y="4972863"/>
                </a:lnTo>
                <a:lnTo>
                  <a:pt x="8966994" y="4987942"/>
                </a:lnTo>
                <a:lnTo>
                  <a:pt x="8947944" y="5002227"/>
                </a:lnTo>
                <a:lnTo>
                  <a:pt x="8929688" y="5015719"/>
                </a:lnTo>
                <a:lnTo>
                  <a:pt x="8909050" y="5029211"/>
                </a:lnTo>
                <a:lnTo>
                  <a:pt x="8889206" y="5040321"/>
                </a:lnTo>
                <a:lnTo>
                  <a:pt x="8867775" y="5051432"/>
                </a:lnTo>
                <a:lnTo>
                  <a:pt x="8846344" y="5060956"/>
                </a:lnTo>
                <a:lnTo>
                  <a:pt x="8824912" y="5069686"/>
                </a:lnTo>
                <a:lnTo>
                  <a:pt x="8801894" y="5077622"/>
                </a:lnTo>
                <a:lnTo>
                  <a:pt x="8778875" y="5083971"/>
                </a:lnTo>
                <a:lnTo>
                  <a:pt x="8755062" y="5088733"/>
                </a:lnTo>
                <a:lnTo>
                  <a:pt x="8731250" y="5093494"/>
                </a:lnTo>
                <a:lnTo>
                  <a:pt x="8707438" y="5096669"/>
                </a:lnTo>
                <a:lnTo>
                  <a:pt x="8682831" y="5099050"/>
                </a:lnTo>
                <a:lnTo>
                  <a:pt x="8656638" y="5099050"/>
                </a:lnTo>
                <a:lnTo>
                  <a:pt x="6528594" y="5099050"/>
                </a:lnTo>
                <a:lnTo>
                  <a:pt x="6505575" y="5099050"/>
                </a:lnTo>
                <a:lnTo>
                  <a:pt x="6483350" y="5096669"/>
                </a:lnTo>
                <a:lnTo>
                  <a:pt x="6460331" y="5093494"/>
                </a:lnTo>
                <a:lnTo>
                  <a:pt x="6438106" y="5089526"/>
                </a:lnTo>
                <a:lnTo>
                  <a:pt x="6423025" y="5086352"/>
                </a:lnTo>
                <a:lnTo>
                  <a:pt x="6408738" y="5081590"/>
                </a:lnTo>
                <a:lnTo>
                  <a:pt x="6380163" y="5073654"/>
                </a:lnTo>
                <a:lnTo>
                  <a:pt x="6365875" y="5069686"/>
                </a:lnTo>
                <a:lnTo>
                  <a:pt x="6353175" y="5064924"/>
                </a:lnTo>
                <a:lnTo>
                  <a:pt x="6335713" y="5056988"/>
                </a:lnTo>
                <a:lnTo>
                  <a:pt x="6319044" y="5049845"/>
                </a:lnTo>
                <a:lnTo>
                  <a:pt x="6296025" y="5037941"/>
                </a:lnTo>
                <a:lnTo>
                  <a:pt x="6273006" y="5024449"/>
                </a:lnTo>
                <a:lnTo>
                  <a:pt x="6256338" y="5014132"/>
                </a:lnTo>
                <a:lnTo>
                  <a:pt x="6240463" y="5002227"/>
                </a:lnTo>
                <a:lnTo>
                  <a:pt x="6230938" y="4996672"/>
                </a:lnTo>
                <a:lnTo>
                  <a:pt x="6220619" y="4989529"/>
                </a:lnTo>
                <a:lnTo>
                  <a:pt x="6212681" y="4980799"/>
                </a:lnTo>
                <a:lnTo>
                  <a:pt x="6204744" y="4972863"/>
                </a:lnTo>
                <a:lnTo>
                  <a:pt x="6185694" y="4954610"/>
                </a:lnTo>
                <a:lnTo>
                  <a:pt x="6168231" y="4936356"/>
                </a:lnTo>
                <a:lnTo>
                  <a:pt x="6153150" y="4918897"/>
                </a:lnTo>
                <a:lnTo>
                  <a:pt x="6138863" y="4901437"/>
                </a:lnTo>
                <a:lnTo>
                  <a:pt x="6125369" y="4881596"/>
                </a:lnTo>
                <a:lnTo>
                  <a:pt x="6112669" y="4861755"/>
                </a:lnTo>
                <a:lnTo>
                  <a:pt x="6101556" y="4841121"/>
                </a:lnTo>
                <a:lnTo>
                  <a:pt x="6090444" y="4819693"/>
                </a:lnTo>
                <a:lnTo>
                  <a:pt x="6080919" y="4799059"/>
                </a:lnTo>
                <a:lnTo>
                  <a:pt x="6072981" y="4776837"/>
                </a:lnTo>
                <a:lnTo>
                  <a:pt x="6065044" y="4754616"/>
                </a:lnTo>
                <a:lnTo>
                  <a:pt x="6058694" y="4731601"/>
                </a:lnTo>
                <a:lnTo>
                  <a:pt x="6053931" y="4708586"/>
                </a:lnTo>
                <a:lnTo>
                  <a:pt x="6049963" y="4687158"/>
                </a:lnTo>
                <a:lnTo>
                  <a:pt x="6046788" y="4660968"/>
                </a:lnTo>
                <a:lnTo>
                  <a:pt x="6045200" y="4635572"/>
                </a:lnTo>
                <a:lnTo>
                  <a:pt x="6042819" y="4624461"/>
                </a:lnTo>
                <a:lnTo>
                  <a:pt x="6042025" y="4612557"/>
                </a:lnTo>
                <a:lnTo>
                  <a:pt x="6042819" y="4602240"/>
                </a:lnTo>
                <a:lnTo>
                  <a:pt x="6045200" y="4591129"/>
                </a:lnTo>
                <a:lnTo>
                  <a:pt x="6046788" y="4565733"/>
                </a:lnTo>
                <a:lnTo>
                  <a:pt x="6049169" y="4540337"/>
                </a:lnTo>
                <a:lnTo>
                  <a:pt x="6053931" y="4517322"/>
                </a:lnTo>
                <a:lnTo>
                  <a:pt x="6057900" y="4495100"/>
                </a:lnTo>
                <a:lnTo>
                  <a:pt x="6065044" y="4472085"/>
                </a:lnTo>
                <a:lnTo>
                  <a:pt x="6072188" y="4450657"/>
                </a:lnTo>
                <a:lnTo>
                  <a:pt x="6080919" y="4427642"/>
                </a:lnTo>
                <a:lnTo>
                  <a:pt x="6090444" y="4405420"/>
                </a:lnTo>
                <a:lnTo>
                  <a:pt x="6100763" y="4384786"/>
                </a:lnTo>
                <a:lnTo>
                  <a:pt x="6111875" y="4366533"/>
                </a:lnTo>
                <a:lnTo>
                  <a:pt x="6126163" y="4343517"/>
                </a:lnTo>
                <a:lnTo>
                  <a:pt x="6141244" y="4322089"/>
                </a:lnTo>
                <a:lnTo>
                  <a:pt x="6146006" y="4313360"/>
                </a:lnTo>
                <a:lnTo>
                  <a:pt x="6152356" y="4304630"/>
                </a:lnTo>
                <a:lnTo>
                  <a:pt x="6180931" y="4270504"/>
                </a:lnTo>
                <a:lnTo>
                  <a:pt x="6207125" y="4234791"/>
                </a:lnTo>
                <a:lnTo>
                  <a:pt x="6233319" y="4199077"/>
                </a:lnTo>
                <a:lnTo>
                  <a:pt x="6259513" y="4162571"/>
                </a:lnTo>
                <a:lnTo>
                  <a:pt x="6283325" y="4126857"/>
                </a:lnTo>
                <a:lnTo>
                  <a:pt x="6307138" y="4089557"/>
                </a:lnTo>
                <a:lnTo>
                  <a:pt x="6330156" y="4052257"/>
                </a:lnTo>
                <a:lnTo>
                  <a:pt x="6351588" y="4014956"/>
                </a:lnTo>
                <a:lnTo>
                  <a:pt x="6373019" y="3976862"/>
                </a:lnTo>
                <a:lnTo>
                  <a:pt x="6393656" y="3937974"/>
                </a:lnTo>
                <a:lnTo>
                  <a:pt x="6412706" y="3899087"/>
                </a:lnTo>
                <a:lnTo>
                  <a:pt x="6430963" y="3860199"/>
                </a:lnTo>
                <a:lnTo>
                  <a:pt x="6449219" y="3820518"/>
                </a:lnTo>
                <a:lnTo>
                  <a:pt x="6465888" y="3780043"/>
                </a:lnTo>
                <a:lnTo>
                  <a:pt x="6481763" y="3740361"/>
                </a:lnTo>
                <a:lnTo>
                  <a:pt x="6496844" y="3699886"/>
                </a:lnTo>
                <a:lnTo>
                  <a:pt x="6511131" y="3657824"/>
                </a:lnTo>
                <a:lnTo>
                  <a:pt x="6523831" y="3617349"/>
                </a:lnTo>
                <a:lnTo>
                  <a:pt x="6536531" y="3576081"/>
                </a:lnTo>
                <a:lnTo>
                  <a:pt x="6546850" y="3534018"/>
                </a:lnTo>
                <a:lnTo>
                  <a:pt x="6557169" y="3492750"/>
                </a:lnTo>
                <a:lnTo>
                  <a:pt x="6567488" y="3449894"/>
                </a:lnTo>
                <a:lnTo>
                  <a:pt x="6576219" y="3407038"/>
                </a:lnTo>
                <a:lnTo>
                  <a:pt x="6584156" y="3364182"/>
                </a:lnTo>
                <a:lnTo>
                  <a:pt x="6591300" y="3321327"/>
                </a:lnTo>
                <a:lnTo>
                  <a:pt x="6596856" y="3277677"/>
                </a:lnTo>
                <a:lnTo>
                  <a:pt x="6602413" y="3234028"/>
                </a:lnTo>
                <a:lnTo>
                  <a:pt x="6606381" y="3190378"/>
                </a:lnTo>
                <a:lnTo>
                  <a:pt x="6609556" y="3146729"/>
                </a:lnTo>
                <a:lnTo>
                  <a:pt x="6611938" y="3102286"/>
                </a:lnTo>
                <a:lnTo>
                  <a:pt x="6612731" y="3057843"/>
                </a:lnTo>
                <a:lnTo>
                  <a:pt x="6614319" y="3013400"/>
                </a:lnTo>
                <a:lnTo>
                  <a:pt x="6612731" y="2960227"/>
                </a:lnTo>
                <a:lnTo>
                  <a:pt x="6611144" y="2908641"/>
                </a:lnTo>
                <a:lnTo>
                  <a:pt x="6607969" y="2856262"/>
                </a:lnTo>
                <a:lnTo>
                  <a:pt x="6603206" y="2804676"/>
                </a:lnTo>
                <a:lnTo>
                  <a:pt x="6596856" y="2753090"/>
                </a:lnTo>
                <a:lnTo>
                  <a:pt x="6590506" y="2703092"/>
                </a:lnTo>
                <a:lnTo>
                  <a:pt x="6580981" y="2652300"/>
                </a:lnTo>
                <a:lnTo>
                  <a:pt x="6572250" y="2602301"/>
                </a:lnTo>
                <a:lnTo>
                  <a:pt x="6561138" y="2553096"/>
                </a:lnTo>
                <a:lnTo>
                  <a:pt x="6549231" y="2503098"/>
                </a:lnTo>
                <a:lnTo>
                  <a:pt x="6536531" y="2454687"/>
                </a:lnTo>
                <a:lnTo>
                  <a:pt x="6521450" y="2406275"/>
                </a:lnTo>
                <a:lnTo>
                  <a:pt x="6506369" y="2358658"/>
                </a:lnTo>
                <a:lnTo>
                  <a:pt x="6489700" y="2311834"/>
                </a:lnTo>
                <a:lnTo>
                  <a:pt x="6472238" y="2265010"/>
                </a:lnTo>
                <a:lnTo>
                  <a:pt x="6453188" y="2219773"/>
                </a:lnTo>
                <a:lnTo>
                  <a:pt x="6433344" y="2173743"/>
                </a:lnTo>
                <a:lnTo>
                  <a:pt x="6411913" y="2128506"/>
                </a:lnTo>
                <a:lnTo>
                  <a:pt x="6389688" y="2084857"/>
                </a:lnTo>
                <a:lnTo>
                  <a:pt x="6366669" y="2041207"/>
                </a:lnTo>
                <a:lnTo>
                  <a:pt x="6342856" y="1998351"/>
                </a:lnTo>
                <a:lnTo>
                  <a:pt x="6317456" y="1955496"/>
                </a:lnTo>
                <a:lnTo>
                  <a:pt x="6292056" y="1913433"/>
                </a:lnTo>
                <a:lnTo>
                  <a:pt x="6264275" y="1872958"/>
                </a:lnTo>
                <a:lnTo>
                  <a:pt x="6236494" y="1832483"/>
                </a:lnTo>
                <a:lnTo>
                  <a:pt x="6207125" y="1792802"/>
                </a:lnTo>
                <a:lnTo>
                  <a:pt x="6177756" y="1753914"/>
                </a:lnTo>
                <a:lnTo>
                  <a:pt x="6146800" y="1715820"/>
                </a:lnTo>
                <a:lnTo>
                  <a:pt x="6115050" y="1677726"/>
                </a:lnTo>
                <a:lnTo>
                  <a:pt x="6082506" y="1642013"/>
                </a:lnTo>
                <a:lnTo>
                  <a:pt x="6049169" y="1605506"/>
                </a:lnTo>
                <a:lnTo>
                  <a:pt x="6015038" y="1570587"/>
                </a:lnTo>
                <a:lnTo>
                  <a:pt x="5979319" y="1536461"/>
                </a:lnTo>
                <a:lnTo>
                  <a:pt x="5944394" y="1503128"/>
                </a:lnTo>
                <a:lnTo>
                  <a:pt x="5907088" y="1470590"/>
                </a:lnTo>
                <a:lnTo>
                  <a:pt x="5869781" y="1438845"/>
                </a:lnTo>
                <a:lnTo>
                  <a:pt x="5830888" y="1407893"/>
                </a:lnTo>
                <a:lnTo>
                  <a:pt x="5792788" y="1377735"/>
                </a:lnTo>
                <a:lnTo>
                  <a:pt x="5753100" y="1349165"/>
                </a:lnTo>
                <a:lnTo>
                  <a:pt x="5712619" y="1321388"/>
                </a:lnTo>
                <a:lnTo>
                  <a:pt x="5671344" y="1294405"/>
                </a:lnTo>
                <a:lnTo>
                  <a:pt x="5630069" y="1267421"/>
                </a:lnTo>
                <a:lnTo>
                  <a:pt x="5588000" y="1242819"/>
                </a:lnTo>
                <a:lnTo>
                  <a:pt x="5544344" y="1219010"/>
                </a:lnTo>
                <a:lnTo>
                  <a:pt x="5500688" y="1195201"/>
                </a:lnTo>
                <a:lnTo>
                  <a:pt x="5456238" y="1172980"/>
                </a:lnTo>
                <a:lnTo>
                  <a:pt x="5410994" y="1153139"/>
                </a:lnTo>
                <a:lnTo>
                  <a:pt x="5366544" y="1132505"/>
                </a:lnTo>
                <a:lnTo>
                  <a:pt x="5319713" y="1114251"/>
                </a:lnTo>
                <a:lnTo>
                  <a:pt x="5272881" y="1096792"/>
                </a:lnTo>
                <a:lnTo>
                  <a:pt x="5226050" y="1079332"/>
                </a:lnTo>
                <a:lnTo>
                  <a:pt x="5178425" y="1063459"/>
                </a:lnTo>
                <a:lnTo>
                  <a:pt x="5130006" y="1049968"/>
                </a:lnTo>
                <a:lnTo>
                  <a:pt x="5080794" y="1036476"/>
                </a:lnTo>
                <a:lnTo>
                  <a:pt x="5032375" y="1023778"/>
                </a:lnTo>
                <a:lnTo>
                  <a:pt x="4982369" y="1013461"/>
                </a:lnTo>
                <a:lnTo>
                  <a:pt x="4933156" y="1003937"/>
                </a:lnTo>
                <a:lnTo>
                  <a:pt x="4882356" y="996001"/>
                </a:lnTo>
                <a:lnTo>
                  <a:pt x="4831556" y="988858"/>
                </a:lnTo>
                <a:lnTo>
                  <a:pt x="4779963" y="982509"/>
                </a:lnTo>
                <a:lnTo>
                  <a:pt x="4728369" y="978541"/>
                </a:lnTo>
                <a:lnTo>
                  <a:pt x="4676775" y="974573"/>
                </a:lnTo>
                <a:lnTo>
                  <a:pt x="4624388" y="972986"/>
                </a:lnTo>
                <a:lnTo>
                  <a:pt x="4572000" y="972192"/>
                </a:lnTo>
                <a:lnTo>
                  <a:pt x="4518819" y="972986"/>
                </a:lnTo>
                <a:lnTo>
                  <a:pt x="4467225" y="974573"/>
                </a:lnTo>
                <a:lnTo>
                  <a:pt x="4414838" y="978541"/>
                </a:lnTo>
                <a:lnTo>
                  <a:pt x="4363244" y="982509"/>
                </a:lnTo>
                <a:lnTo>
                  <a:pt x="4311650" y="988858"/>
                </a:lnTo>
                <a:lnTo>
                  <a:pt x="4261644" y="996001"/>
                </a:lnTo>
                <a:lnTo>
                  <a:pt x="4210844" y="1003937"/>
                </a:lnTo>
                <a:lnTo>
                  <a:pt x="4160838" y="1013461"/>
                </a:lnTo>
                <a:lnTo>
                  <a:pt x="4111625" y="1023778"/>
                </a:lnTo>
                <a:lnTo>
                  <a:pt x="4061619" y="1036476"/>
                </a:lnTo>
                <a:lnTo>
                  <a:pt x="4013200" y="1049968"/>
                </a:lnTo>
                <a:lnTo>
                  <a:pt x="3964782" y="1063459"/>
                </a:lnTo>
                <a:lnTo>
                  <a:pt x="3917157" y="1079332"/>
                </a:lnTo>
                <a:lnTo>
                  <a:pt x="3870325" y="1096792"/>
                </a:lnTo>
                <a:lnTo>
                  <a:pt x="3823494" y="1114251"/>
                </a:lnTo>
                <a:lnTo>
                  <a:pt x="3777456" y="1132505"/>
                </a:lnTo>
                <a:lnTo>
                  <a:pt x="3732213" y="1153139"/>
                </a:lnTo>
                <a:lnTo>
                  <a:pt x="3686969" y="1172980"/>
                </a:lnTo>
                <a:lnTo>
                  <a:pt x="3642519" y="1195201"/>
                </a:lnTo>
                <a:lnTo>
                  <a:pt x="3599657" y="1219010"/>
                </a:lnTo>
                <a:lnTo>
                  <a:pt x="3556000" y="1242819"/>
                </a:lnTo>
                <a:lnTo>
                  <a:pt x="3513931" y="1267421"/>
                </a:lnTo>
                <a:lnTo>
                  <a:pt x="3471863" y="1294405"/>
                </a:lnTo>
                <a:lnTo>
                  <a:pt x="3431381" y="1321388"/>
                </a:lnTo>
                <a:lnTo>
                  <a:pt x="3390106" y="1349165"/>
                </a:lnTo>
                <a:lnTo>
                  <a:pt x="3350419" y="1377735"/>
                </a:lnTo>
                <a:lnTo>
                  <a:pt x="3311525" y="1407893"/>
                </a:lnTo>
                <a:lnTo>
                  <a:pt x="3274219" y="1438845"/>
                </a:lnTo>
                <a:lnTo>
                  <a:pt x="3236119" y="1470590"/>
                </a:lnTo>
                <a:lnTo>
                  <a:pt x="3199607" y="1503128"/>
                </a:lnTo>
                <a:lnTo>
                  <a:pt x="3163888" y="1536461"/>
                </a:lnTo>
                <a:lnTo>
                  <a:pt x="3128169" y="1570587"/>
                </a:lnTo>
                <a:lnTo>
                  <a:pt x="3094038" y="1605506"/>
                </a:lnTo>
                <a:lnTo>
                  <a:pt x="3060700" y="1642013"/>
                </a:lnTo>
                <a:lnTo>
                  <a:pt x="3028950" y="1677726"/>
                </a:lnTo>
                <a:lnTo>
                  <a:pt x="2997200" y="1715820"/>
                </a:lnTo>
                <a:lnTo>
                  <a:pt x="2966244" y="1753914"/>
                </a:lnTo>
                <a:lnTo>
                  <a:pt x="2936082" y="1792802"/>
                </a:lnTo>
                <a:lnTo>
                  <a:pt x="2906713" y="1832483"/>
                </a:lnTo>
                <a:lnTo>
                  <a:pt x="2878931" y="1872958"/>
                </a:lnTo>
                <a:lnTo>
                  <a:pt x="2851944" y="1913433"/>
                </a:lnTo>
                <a:lnTo>
                  <a:pt x="2825750" y="1955496"/>
                </a:lnTo>
                <a:lnTo>
                  <a:pt x="2801144" y="1998351"/>
                </a:lnTo>
                <a:lnTo>
                  <a:pt x="2776538" y="2041207"/>
                </a:lnTo>
                <a:lnTo>
                  <a:pt x="2753519" y="2084857"/>
                </a:lnTo>
                <a:lnTo>
                  <a:pt x="2731294" y="2128506"/>
                </a:lnTo>
                <a:lnTo>
                  <a:pt x="2709863" y="2173743"/>
                </a:lnTo>
                <a:lnTo>
                  <a:pt x="2690813" y="2219773"/>
                </a:lnTo>
                <a:lnTo>
                  <a:pt x="2670969" y="2265010"/>
                </a:lnTo>
                <a:lnTo>
                  <a:pt x="2653506" y="2311834"/>
                </a:lnTo>
                <a:lnTo>
                  <a:pt x="2636838" y="2358658"/>
                </a:lnTo>
                <a:lnTo>
                  <a:pt x="2621757" y="2406275"/>
                </a:lnTo>
                <a:lnTo>
                  <a:pt x="2607469" y="2454687"/>
                </a:lnTo>
                <a:lnTo>
                  <a:pt x="2594769" y="2503098"/>
                </a:lnTo>
                <a:lnTo>
                  <a:pt x="2582069" y="2553096"/>
                </a:lnTo>
                <a:lnTo>
                  <a:pt x="2571750" y="2602301"/>
                </a:lnTo>
                <a:lnTo>
                  <a:pt x="2561432" y="2652300"/>
                </a:lnTo>
                <a:lnTo>
                  <a:pt x="2552700" y="2703092"/>
                </a:lnTo>
                <a:lnTo>
                  <a:pt x="2545557" y="2753090"/>
                </a:lnTo>
                <a:lnTo>
                  <a:pt x="2540794" y="2804676"/>
                </a:lnTo>
                <a:lnTo>
                  <a:pt x="2535238" y="2856262"/>
                </a:lnTo>
                <a:lnTo>
                  <a:pt x="2532856" y="2908641"/>
                </a:lnTo>
                <a:lnTo>
                  <a:pt x="2529682" y="2960227"/>
                </a:lnTo>
                <a:lnTo>
                  <a:pt x="2529682" y="3013400"/>
                </a:lnTo>
                <a:lnTo>
                  <a:pt x="2529682" y="3057843"/>
                </a:lnTo>
                <a:lnTo>
                  <a:pt x="2532063" y="3102286"/>
                </a:lnTo>
                <a:lnTo>
                  <a:pt x="2533650" y="3146729"/>
                </a:lnTo>
                <a:lnTo>
                  <a:pt x="2536825" y="3190378"/>
                </a:lnTo>
                <a:lnTo>
                  <a:pt x="2541588" y="3234028"/>
                </a:lnTo>
                <a:lnTo>
                  <a:pt x="2547144" y="3277677"/>
                </a:lnTo>
                <a:lnTo>
                  <a:pt x="2551906" y="3321327"/>
                </a:lnTo>
                <a:lnTo>
                  <a:pt x="2559050" y="3364182"/>
                </a:lnTo>
                <a:lnTo>
                  <a:pt x="2566988" y="3407038"/>
                </a:lnTo>
                <a:lnTo>
                  <a:pt x="2575719" y="3449894"/>
                </a:lnTo>
                <a:lnTo>
                  <a:pt x="2585244" y="3492750"/>
                </a:lnTo>
                <a:lnTo>
                  <a:pt x="2596356" y="3534018"/>
                </a:lnTo>
                <a:lnTo>
                  <a:pt x="2607469" y="3576081"/>
                </a:lnTo>
                <a:lnTo>
                  <a:pt x="2620169" y="3617349"/>
                </a:lnTo>
                <a:lnTo>
                  <a:pt x="2632869" y="3657824"/>
                </a:lnTo>
                <a:lnTo>
                  <a:pt x="2647156" y="3699886"/>
                </a:lnTo>
                <a:lnTo>
                  <a:pt x="2662238" y="3740361"/>
                </a:lnTo>
                <a:lnTo>
                  <a:pt x="2678113" y="3780043"/>
                </a:lnTo>
                <a:lnTo>
                  <a:pt x="2694781" y="3820518"/>
                </a:lnTo>
                <a:lnTo>
                  <a:pt x="2713038" y="3860199"/>
                </a:lnTo>
                <a:lnTo>
                  <a:pt x="2731294" y="3899087"/>
                </a:lnTo>
                <a:lnTo>
                  <a:pt x="2750344" y="3937974"/>
                </a:lnTo>
                <a:lnTo>
                  <a:pt x="2770188" y="3976862"/>
                </a:lnTo>
                <a:lnTo>
                  <a:pt x="2790825" y="4014956"/>
                </a:lnTo>
                <a:lnTo>
                  <a:pt x="2813050" y="4052257"/>
                </a:lnTo>
                <a:lnTo>
                  <a:pt x="2836069" y="4089557"/>
                </a:lnTo>
                <a:lnTo>
                  <a:pt x="2859881" y="4126857"/>
                </a:lnTo>
                <a:lnTo>
                  <a:pt x="2884488" y="4162571"/>
                </a:lnTo>
                <a:lnTo>
                  <a:pt x="2909094" y="4199077"/>
                </a:lnTo>
                <a:lnTo>
                  <a:pt x="2936082" y="4234791"/>
                </a:lnTo>
                <a:lnTo>
                  <a:pt x="2963069" y="4270504"/>
                </a:lnTo>
                <a:lnTo>
                  <a:pt x="2990850" y="4304630"/>
                </a:lnTo>
                <a:lnTo>
                  <a:pt x="2997200" y="4313360"/>
                </a:lnTo>
                <a:lnTo>
                  <a:pt x="3001963" y="4322089"/>
                </a:lnTo>
                <a:lnTo>
                  <a:pt x="3017044" y="4343517"/>
                </a:lnTo>
                <a:lnTo>
                  <a:pt x="3031331" y="4366533"/>
                </a:lnTo>
                <a:lnTo>
                  <a:pt x="3042444" y="4384786"/>
                </a:lnTo>
                <a:lnTo>
                  <a:pt x="3052763" y="4405420"/>
                </a:lnTo>
                <a:lnTo>
                  <a:pt x="3062288" y="4427642"/>
                </a:lnTo>
                <a:lnTo>
                  <a:pt x="3071019" y="4450657"/>
                </a:lnTo>
                <a:lnTo>
                  <a:pt x="3078957" y="4472085"/>
                </a:lnTo>
                <a:lnTo>
                  <a:pt x="3085306" y="4495100"/>
                </a:lnTo>
                <a:lnTo>
                  <a:pt x="3090069" y="4517322"/>
                </a:lnTo>
                <a:lnTo>
                  <a:pt x="3094038" y="4540337"/>
                </a:lnTo>
                <a:lnTo>
                  <a:pt x="3096419" y="4565733"/>
                </a:lnTo>
                <a:lnTo>
                  <a:pt x="3098800" y="4591129"/>
                </a:lnTo>
                <a:lnTo>
                  <a:pt x="3100388" y="4602240"/>
                </a:lnTo>
                <a:lnTo>
                  <a:pt x="3101182" y="4612557"/>
                </a:lnTo>
                <a:lnTo>
                  <a:pt x="3101182" y="4618906"/>
                </a:lnTo>
                <a:lnTo>
                  <a:pt x="3100388" y="4624461"/>
                </a:lnTo>
                <a:lnTo>
                  <a:pt x="3098007" y="4635572"/>
                </a:lnTo>
                <a:lnTo>
                  <a:pt x="3096419" y="4660968"/>
                </a:lnTo>
                <a:lnTo>
                  <a:pt x="3094038" y="4687158"/>
                </a:lnTo>
                <a:lnTo>
                  <a:pt x="3089275" y="4708586"/>
                </a:lnTo>
                <a:lnTo>
                  <a:pt x="3084513" y="4731601"/>
                </a:lnTo>
                <a:lnTo>
                  <a:pt x="3078163" y="4754616"/>
                </a:lnTo>
                <a:lnTo>
                  <a:pt x="3071019" y="4776837"/>
                </a:lnTo>
                <a:lnTo>
                  <a:pt x="3062288" y="4799059"/>
                </a:lnTo>
                <a:lnTo>
                  <a:pt x="3052763" y="4819693"/>
                </a:lnTo>
                <a:lnTo>
                  <a:pt x="3041650" y="4841121"/>
                </a:lnTo>
                <a:lnTo>
                  <a:pt x="3030538" y="4861755"/>
                </a:lnTo>
                <a:lnTo>
                  <a:pt x="3017838" y="4881596"/>
                </a:lnTo>
                <a:lnTo>
                  <a:pt x="3003550" y="4901437"/>
                </a:lnTo>
                <a:lnTo>
                  <a:pt x="2990057" y="4918897"/>
                </a:lnTo>
                <a:lnTo>
                  <a:pt x="2974975" y="4936356"/>
                </a:lnTo>
                <a:lnTo>
                  <a:pt x="2956719" y="4954610"/>
                </a:lnTo>
                <a:lnTo>
                  <a:pt x="2939256" y="4972863"/>
                </a:lnTo>
                <a:lnTo>
                  <a:pt x="2930525" y="4980799"/>
                </a:lnTo>
                <a:lnTo>
                  <a:pt x="2922588" y="4989529"/>
                </a:lnTo>
                <a:lnTo>
                  <a:pt x="2913857" y="4994291"/>
                </a:lnTo>
                <a:lnTo>
                  <a:pt x="2905125" y="5000640"/>
                </a:lnTo>
                <a:lnTo>
                  <a:pt x="2883694" y="5015719"/>
                </a:lnTo>
                <a:lnTo>
                  <a:pt x="2861469" y="5029211"/>
                </a:lnTo>
                <a:lnTo>
                  <a:pt x="2842419" y="5040321"/>
                </a:lnTo>
                <a:lnTo>
                  <a:pt x="2821782" y="5051432"/>
                </a:lnTo>
                <a:lnTo>
                  <a:pt x="2800350" y="5060956"/>
                </a:lnTo>
                <a:lnTo>
                  <a:pt x="2777331" y="5068892"/>
                </a:lnTo>
                <a:lnTo>
                  <a:pt x="2755107" y="5076828"/>
                </a:lnTo>
                <a:lnTo>
                  <a:pt x="2732088" y="5083177"/>
                </a:lnTo>
                <a:lnTo>
                  <a:pt x="2709863" y="5087939"/>
                </a:lnTo>
                <a:lnTo>
                  <a:pt x="2686844" y="5091907"/>
                </a:lnTo>
                <a:lnTo>
                  <a:pt x="2661444" y="5095082"/>
                </a:lnTo>
                <a:lnTo>
                  <a:pt x="2636044" y="5096669"/>
                </a:lnTo>
                <a:lnTo>
                  <a:pt x="2624931" y="5097462"/>
                </a:lnTo>
                <a:lnTo>
                  <a:pt x="2614613" y="5099050"/>
                </a:lnTo>
                <a:lnTo>
                  <a:pt x="486569" y="5099050"/>
                </a:lnTo>
                <a:lnTo>
                  <a:pt x="461169" y="5099050"/>
                </a:lnTo>
                <a:lnTo>
                  <a:pt x="436563" y="5096669"/>
                </a:lnTo>
                <a:lnTo>
                  <a:pt x="411956" y="5093494"/>
                </a:lnTo>
                <a:lnTo>
                  <a:pt x="388144" y="5088733"/>
                </a:lnTo>
                <a:lnTo>
                  <a:pt x="364331" y="5083971"/>
                </a:lnTo>
                <a:lnTo>
                  <a:pt x="341313" y="5077622"/>
                </a:lnTo>
                <a:lnTo>
                  <a:pt x="318294" y="5069686"/>
                </a:lnTo>
                <a:lnTo>
                  <a:pt x="296863" y="5060956"/>
                </a:lnTo>
                <a:lnTo>
                  <a:pt x="275431" y="5051432"/>
                </a:lnTo>
                <a:lnTo>
                  <a:pt x="254000" y="5040321"/>
                </a:lnTo>
                <a:lnTo>
                  <a:pt x="234156" y="5029211"/>
                </a:lnTo>
                <a:lnTo>
                  <a:pt x="214313" y="5015719"/>
                </a:lnTo>
                <a:lnTo>
                  <a:pt x="195263" y="5002227"/>
                </a:lnTo>
                <a:lnTo>
                  <a:pt x="176213" y="4987942"/>
                </a:lnTo>
                <a:lnTo>
                  <a:pt x="158750" y="4972863"/>
                </a:lnTo>
                <a:lnTo>
                  <a:pt x="142081" y="4956991"/>
                </a:lnTo>
                <a:lnTo>
                  <a:pt x="126206" y="4940324"/>
                </a:lnTo>
                <a:lnTo>
                  <a:pt x="111125" y="4922071"/>
                </a:lnTo>
                <a:lnTo>
                  <a:pt x="96044" y="4903818"/>
                </a:lnTo>
                <a:lnTo>
                  <a:pt x="83344" y="4883977"/>
                </a:lnTo>
                <a:lnTo>
                  <a:pt x="70644" y="4864930"/>
                </a:lnTo>
                <a:lnTo>
                  <a:pt x="57944" y="4844296"/>
                </a:lnTo>
                <a:lnTo>
                  <a:pt x="47625" y="4823661"/>
                </a:lnTo>
                <a:lnTo>
                  <a:pt x="38100" y="4802233"/>
                </a:lnTo>
                <a:lnTo>
                  <a:pt x="29369" y="4780012"/>
                </a:lnTo>
                <a:lnTo>
                  <a:pt x="22225" y="4756997"/>
                </a:lnTo>
                <a:lnTo>
                  <a:pt x="15081" y="4734775"/>
                </a:lnTo>
                <a:lnTo>
                  <a:pt x="9525" y="4710966"/>
                </a:lnTo>
                <a:lnTo>
                  <a:pt x="5556" y="4687158"/>
                </a:lnTo>
                <a:lnTo>
                  <a:pt x="2381" y="4662555"/>
                </a:lnTo>
                <a:lnTo>
                  <a:pt x="794" y="4637953"/>
                </a:lnTo>
                <a:lnTo>
                  <a:pt x="0" y="4612557"/>
                </a:lnTo>
                <a:lnTo>
                  <a:pt x="794" y="4587954"/>
                </a:lnTo>
                <a:lnTo>
                  <a:pt x="2381" y="4563352"/>
                </a:lnTo>
                <a:lnTo>
                  <a:pt x="5556" y="4538749"/>
                </a:lnTo>
                <a:lnTo>
                  <a:pt x="9525" y="4514941"/>
                </a:lnTo>
                <a:lnTo>
                  <a:pt x="15081" y="4491132"/>
                </a:lnTo>
                <a:lnTo>
                  <a:pt x="22225" y="4468117"/>
                </a:lnTo>
                <a:lnTo>
                  <a:pt x="29369" y="4445895"/>
                </a:lnTo>
                <a:lnTo>
                  <a:pt x="38100" y="4423674"/>
                </a:lnTo>
                <a:lnTo>
                  <a:pt x="47625" y="4401452"/>
                </a:lnTo>
                <a:lnTo>
                  <a:pt x="57944" y="4380818"/>
                </a:lnTo>
                <a:lnTo>
                  <a:pt x="70644" y="4360184"/>
                </a:lnTo>
                <a:lnTo>
                  <a:pt x="83344" y="4341136"/>
                </a:lnTo>
                <a:lnTo>
                  <a:pt x="96044" y="4321296"/>
                </a:lnTo>
                <a:lnTo>
                  <a:pt x="111125" y="4303836"/>
                </a:lnTo>
                <a:lnTo>
                  <a:pt x="126206" y="4286376"/>
                </a:lnTo>
                <a:lnTo>
                  <a:pt x="142081" y="4268916"/>
                </a:lnTo>
                <a:lnTo>
                  <a:pt x="158750" y="4253044"/>
                </a:lnTo>
                <a:lnTo>
                  <a:pt x="176213" y="4237965"/>
                </a:lnTo>
                <a:lnTo>
                  <a:pt x="195263" y="4223680"/>
                </a:lnTo>
                <a:lnTo>
                  <a:pt x="214313" y="4209394"/>
                </a:lnTo>
                <a:lnTo>
                  <a:pt x="234156" y="4197490"/>
                </a:lnTo>
                <a:lnTo>
                  <a:pt x="254000" y="4185586"/>
                </a:lnTo>
                <a:lnTo>
                  <a:pt x="275431" y="4174475"/>
                </a:lnTo>
                <a:lnTo>
                  <a:pt x="296863" y="4164158"/>
                </a:lnTo>
                <a:lnTo>
                  <a:pt x="318294" y="4156222"/>
                </a:lnTo>
                <a:lnTo>
                  <a:pt x="341313" y="4148285"/>
                </a:lnTo>
                <a:lnTo>
                  <a:pt x="364331" y="4141936"/>
                </a:lnTo>
                <a:lnTo>
                  <a:pt x="388144" y="4136381"/>
                </a:lnTo>
                <a:lnTo>
                  <a:pt x="411956" y="4131619"/>
                </a:lnTo>
                <a:lnTo>
                  <a:pt x="436563" y="4129238"/>
                </a:lnTo>
                <a:lnTo>
                  <a:pt x="461169" y="4127651"/>
                </a:lnTo>
                <a:lnTo>
                  <a:pt x="486569" y="4126857"/>
                </a:lnTo>
                <a:lnTo>
                  <a:pt x="1770856" y="4126857"/>
                </a:lnTo>
                <a:lnTo>
                  <a:pt x="1745456" y="4060193"/>
                </a:lnTo>
                <a:lnTo>
                  <a:pt x="1721644" y="3993528"/>
                </a:lnTo>
                <a:lnTo>
                  <a:pt x="1699419" y="3925276"/>
                </a:lnTo>
                <a:lnTo>
                  <a:pt x="1678781" y="3857818"/>
                </a:lnTo>
                <a:lnTo>
                  <a:pt x="1658938" y="3789566"/>
                </a:lnTo>
                <a:lnTo>
                  <a:pt x="1642269" y="3720521"/>
                </a:lnTo>
                <a:lnTo>
                  <a:pt x="1625600" y="3651475"/>
                </a:lnTo>
                <a:lnTo>
                  <a:pt x="1611313" y="3581636"/>
                </a:lnTo>
                <a:lnTo>
                  <a:pt x="1598613" y="3511797"/>
                </a:lnTo>
                <a:lnTo>
                  <a:pt x="1587500" y="3441164"/>
                </a:lnTo>
                <a:lnTo>
                  <a:pt x="1578769" y="3369738"/>
                </a:lnTo>
                <a:lnTo>
                  <a:pt x="1570832" y="3299105"/>
                </a:lnTo>
                <a:lnTo>
                  <a:pt x="1564481" y="3227679"/>
                </a:lnTo>
                <a:lnTo>
                  <a:pt x="1560513" y="3156252"/>
                </a:lnTo>
                <a:lnTo>
                  <a:pt x="1557338" y="3084826"/>
                </a:lnTo>
                <a:lnTo>
                  <a:pt x="1556544" y="3013400"/>
                </a:lnTo>
                <a:lnTo>
                  <a:pt x="1558131" y="2935624"/>
                </a:lnTo>
                <a:lnTo>
                  <a:pt x="1561307" y="2857849"/>
                </a:lnTo>
                <a:lnTo>
                  <a:pt x="1565275" y="2781661"/>
                </a:lnTo>
                <a:lnTo>
                  <a:pt x="1572419" y="2705472"/>
                </a:lnTo>
                <a:lnTo>
                  <a:pt x="1581150" y="2629284"/>
                </a:lnTo>
                <a:lnTo>
                  <a:pt x="1592263" y="2554684"/>
                </a:lnTo>
                <a:lnTo>
                  <a:pt x="1604169" y="2480876"/>
                </a:lnTo>
                <a:lnTo>
                  <a:pt x="1618456" y="2406275"/>
                </a:lnTo>
                <a:lnTo>
                  <a:pt x="1634331" y="2333262"/>
                </a:lnTo>
                <a:lnTo>
                  <a:pt x="1651794" y="2261042"/>
                </a:lnTo>
                <a:lnTo>
                  <a:pt x="1671638" y="2189616"/>
                </a:lnTo>
                <a:lnTo>
                  <a:pt x="1692275" y="2118189"/>
                </a:lnTo>
                <a:lnTo>
                  <a:pt x="1715294" y="2047556"/>
                </a:lnTo>
                <a:lnTo>
                  <a:pt x="1739900" y="1977717"/>
                </a:lnTo>
                <a:lnTo>
                  <a:pt x="1766888" y="1908672"/>
                </a:lnTo>
                <a:lnTo>
                  <a:pt x="1793875" y="1841213"/>
                </a:lnTo>
                <a:lnTo>
                  <a:pt x="1824038" y="1773755"/>
                </a:lnTo>
                <a:lnTo>
                  <a:pt x="1854994" y="1707884"/>
                </a:lnTo>
                <a:lnTo>
                  <a:pt x="1887538" y="1642807"/>
                </a:lnTo>
                <a:lnTo>
                  <a:pt x="1920875" y="1578523"/>
                </a:lnTo>
                <a:lnTo>
                  <a:pt x="1957388" y="1514239"/>
                </a:lnTo>
                <a:lnTo>
                  <a:pt x="1994694" y="1452336"/>
                </a:lnTo>
                <a:lnTo>
                  <a:pt x="2032000" y="1390433"/>
                </a:lnTo>
                <a:lnTo>
                  <a:pt x="2073275" y="1329324"/>
                </a:lnTo>
                <a:lnTo>
                  <a:pt x="2114550" y="1269009"/>
                </a:lnTo>
                <a:lnTo>
                  <a:pt x="2156619" y="1211074"/>
                </a:lnTo>
                <a:lnTo>
                  <a:pt x="2201069" y="1153933"/>
                </a:lnTo>
                <a:lnTo>
                  <a:pt x="2245519" y="1097585"/>
                </a:lnTo>
                <a:lnTo>
                  <a:pt x="2292350" y="1042031"/>
                </a:lnTo>
                <a:lnTo>
                  <a:pt x="2340769" y="988065"/>
                </a:lnTo>
                <a:lnTo>
                  <a:pt x="2390775" y="934892"/>
                </a:lnTo>
                <a:lnTo>
                  <a:pt x="2440781" y="883306"/>
                </a:lnTo>
                <a:lnTo>
                  <a:pt x="2493169" y="832514"/>
                </a:lnTo>
                <a:lnTo>
                  <a:pt x="2545557" y="783309"/>
                </a:lnTo>
                <a:lnTo>
                  <a:pt x="2599532" y="735692"/>
                </a:lnTo>
                <a:lnTo>
                  <a:pt x="2655094" y="688868"/>
                </a:lnTo>
                <a:lnTo>
                  <a:pt x="2711450" y="642837"/>
                </a:lnTo>
                <a:lnTo>
                  <a:pt x="2769394" y="599188"/>
                </a:lnTo>
                <a:lnTo>
                  <a:pt x="2827338" y="556332"/>
                </a:lnTo>
                <a:lnTo>
                  <a:pt x="2887663" y="515063"/>
                </a:lnTo>
                <a:lnTo>
                  <a:pt x="2947988" y="474589"/>
                </a:lnTo>
                <a:lnTo>
                  <a:pt x="3009900" y="436494"/>
                </a:lnTo>
                <a:lnTo>
                  <a:pt x="3072606" y="399988"/>
                </a:lnTo>
                <a:lnTo>
                  <a:pt x="3136106" y="363481"/>
                </a:lnTo>
                <a:lnTo>
                  <a:pt x="3200400" y="330148"/>
                </a:lnTo>
                <a:lnTo>
                  <a:pt x="3266281" y="297610"/>
                </a:lnTo>
                <a:lnTo>
                  <a:pt x="3332163" y="266658"/>
                </a:lnTo>
                <a:lnTo>
                  <a:pt x="3398838" y="236501"/>
                </a:lnTo>
                <a:lnTo>
                  <a:pt x="3467100" y="208724"/>
                </a:lnTo>
                <a:lnTo>
                  <a:pt x="3536157" y="182534"/>
                </a:lnTo>
                <a:lnTo>
                  <a:pt x="3606006" y="157932"/>
                </a:lnTo>
                <a:lnTo>
                  <a:pt x="3676650" y="134916"/>
                </a:lnTo>
                <a:lnTo>
                  <a:pt x="3747294" y="113488"/>
                </a:lnTo>
                <a:lnTo>
                  <a:pt x="3819525" y="94441"/>
                </a:lnTo>
                <a:lnTo>
                  <a:pt x="3891756" y="76982"/>
                </a:lnTo>
                <a:lnTo>
                  <a:pt x="3964782" y="61109"/>
                </a:lnTo>
                <a:lnTo>
                  <a:pt x="4039394" y="46824"/>
                </a:lnTo>
                <a:lnTo>
                  <a:pt x="4113213" y="34126"/>
                </a:lnTo>
                <a:lnTo>
                  <a:pt x="4187825" y="23809"/>
                </a:lnTo>
                <a:lnTo>
                  <a:pt x="4264025" y="15079"/>
                </a:lnTo>
                <a:lnTo>
                  <a:pt x="4340225" y="7936"/>
                </a:lnTo>
                <a:lnTo>
                  <a:pt x="4416425" y="3174"/>
                </a:lnTo>
                <a:lnTo>
                  <a:pt x="4494213" y="793"/>
                </a:lnTo>
                <a:lnTo>
                  <a:pt x="45720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17" name="KSO_Shape">
            <a:extLst>
              <a:ext uri="{FF2B5EF4-FFF2-40B4-BE49-F238E27FC236}">
                <a16:creationId xmlns:a16="http://schemas.microsoft.com/office/drawing/2014/main" id="{3BF11A37-92BB-498D-A863-42E2C33F1CBE}"/>
              </a:ext>
            </a:extLst>
          </p:cNvPr>
          <p:cNvSpPr>
            <a:spLocks/>
          </p:cNvSpPr>
          <p:nvPr/>
        </p:nvSpPr>
        <p:spPr bwMode="auto">
          <a:xfrm>
            <a:off x="2459549" y="2650145"/>
            <a:ext cx="917209" cy="745997"/>
          </a:xfrm>
          <a:custGeom>
            <a:avLst/>
            <a:gdLst>
              <a:gd name="T0" fmla="*/ 5822157 w 8432801"/>
              <a:gd name="T1" fmla="*/ 3256756 h 6858000"/>
              <a:gd name="T2" fmla="*/ 5457826 w 8432801"/>
              <a:gd name="T3" fmla="*/ 3654425 h 6858000"/>
              <a:gd name="T4" fmla="*/ 5337176 w 8432801"/>
              <a:gd name="T5" fmla="*/ 4175919 h 6858000"/>
              <a:gd name="T6" fmla="*/ 5680076 w 8432801"/>
              <a:gd name="T7" fmla="*/ 4925219 h 6858000"/>
              <a:gd name="T8" fmla="*/ 6578601 w 8432801"/>
              <a:gd name="T9" fmla="*/ 5184775 h 6858000"/>
              <a:gd name="T10" fmla="*/ 7065170 w 8432801"/>
              <a:gd name="T11" fmla="*/ 4958556 h 6858000"/>
              <a:gd name="T12" fmla="*/ 7380289 w 8432801"/>
              <a:gd name="T13" fmla="*/ 4518819 h 6858000"/>
              <a:gd name="T14" fmla="*/ 7434264 w 8432801"/>
              <a:gd name="T15" fmla="*/ 3986213 h 6858000"/>
              <a:gd name="T16" fmla="*/ 6922295 w 8432801"/>
              <a:gd name="T17" fmla="*/ 3232944 h 6858000"/>
              <a:gd name="T18" fmla="*/ 6757195 w 8432801"/>
              <a:gd name="T19" fmla="*/ 2137569 h 6858000"/>
              <a:gd name="T20" fmla="*/ 7599364 w 8432801"/>
              <a:gd name="T21" fmla="*/ 2500313 h 6858000"/>
              <a:gd name="T22" fmla="*/ 8195470 w 8432801"/>
              <a:gd name="T23" fmla="*/ 3190081 h 6858000"/>
              <a:gd name="T24" fmla="*/ 8432007 w 8432801"/>
              <a:gd name="T25" fmla="*/ 4164013 h 6858000"/>
              <a:gd name="T26" fmla="*/ 8313738 w 8432801"/>
              <a:gd name="T27" fmla="*/ 4915694 h 6858000"/>
              <a:gd name="T28" fmla="*/ 7774782 w 8432801"/>
              <a:gd name="T29" fmla="*/ 5780088 h 6858000"/>
              <a:gd name="T30" fmla="*/ 6634957 w 8432801"/>
              <a:gd name="T31" fmla="*/ 6461919 h 6858000"/>
              <a:gd name="T32" fmla="*/ 5059364 w 8432801"/>
              <a:gd name="T33" fmla="*/ 6817519 h 6858000"/>
              <a:gd name="T34" fmla="*/ 2994026 w 8432801"/>
              <a:gd name="T35" fmla="*/ 6742906 h 6858000"/>
              <a:gd name="T36" fmla="*/ 859632 w 8432801"/>
              <a:gd name="T37" fmla="*/ 5999956 h 6858000"/>
              <a:gd name="T38" fmla="*/ 481013 w 8432801"/>
              <a:gd name="T39" fmla="*/ 5567363 h 6858000"/>
              <a:gd name="T40" fmla="*/ 658019 w 8432801"/>
              <a:gd name="T41" fmla="*/ 5110956 h 6858000"/>
              <a:gd name="T42" fmla="*/ 1130301 w 8432801"/>
              <a:gd name="T43" fmla="*/ 5029200 h 6858000"/>
              <a:gd name="T44" fmla="*/ 2182020 w 8432801"/>
              <a:gd name="T45" fmla="*/ 5518944 h 6858000"/>
              <a:gd name="T46" fmla="*/ 3510757 w 8432801"/>
              <a:gd name="T47" fmla="*/ 5826125 h 6858000"/>
              <a:gd name="T48" fmla="*/ 4883151 w 8432801"/>
              <a:gd name="T49" fmla="*/ 5843588 h 6858000"/>
              <a:gd name="T50" fmla="*/ 4672807 w 8432801"/>
              <a:gd name="T51" fmla="*/ 5244306 h 6858000"/>
              <a:gd name="T52" fmla="*/ 4355307 w 8432801"/>
              <a:gd name="T53" fmla="*/ 4254500 h 6858000"/>
              <a:gd name="T54" fmla="*/ 4563270 w 8432801"/>
              <a:gd name="T55" fmla="*/ 3240882 h 6858000"/>
              <a:gd name="T56" fmla="*/ 5249864 w 8432801"/>
              <a:gd name="T57" fmla="*/ 2454275 h 6858000"/>
              <a:gd name="T58" fmla="*/ 6212682 w 8432801"/>
              <a:gd name="T59" fmla="*/ 2112963 h 6858000"/>
              <a:gd name="T60" fmla="*/ 1560513 w 8432801"/>
              <a:gd name="T61" fmla="*/ 1772148 h 6858000"/>
              <a:gd name="T62" fmla="*/ 1159669 w 8432801"/>
              <a:gd name="T63" fmla="*/ 2130863 h 6858000"/>
              <a:gd name="T64" fmla="*/ 988219 w 8432801"/>
              <a:gd name="T65" fmla="*/ 2637985 h 6858000"/>
              <a:gd name="T66" fmla="*/ 1207294 w 8432801"/>
              <a:gd name="T67" fmla="*/ 3359383 h 6858000"/>
              <a:gd name="T68" fmla="*/ 2039144 w 8432801"/>
              <a:gd name="T69" fmla="*/ 3766509 h 6858000"/>
              <a:gd name="T70" fmla="*/ 2632869 w 8432801"/>
              <a:gd name="T71" fmla="*/ 3586358 h 6858000"/>
              <a:gd name="T72" fmla="*/ 2987676 w 8432801"/>
              <a:gd name="T73" fmla="*/ 3179232 h 6858000"/>
              <a:gd name="T74" fmla="*/ 3094832 w 8432801"/>
              <a:gd name="T75" fmla="*/ 2655444 h 6858000"/>
              <a:gd name="T76" fmla="*/ 2718594 w 8432801"/>
              <a:gd name="T77" fmla="*/ 1902301 h 6858000"/>
              <a:gd name="T78" fmla="*/ 4403726 w 8432801"/>
              <a:gd name="T79" fmla="*/ 5555 h 6858000"/>
              <a:gd name="T80" fmla="*/ 6038057 w 8432801"/>
              <a:gd name="T81" fmla="*/ 246815 h 6858000"/>
              <a:gd name="T82" fmla="*/ 7526338 w 8432801"/>
              <a:gd name="T83" fmla="*/ 830918 h 6858000"/>
              <a:gd name="T84" fmla="*/ 7952582 w 8432801"/>
              <a:gd name="T85" fmla="*/ 1290422 h 6858000"/>
              <a:gd name="T86" fmla="*/ 7775576 w 8432801"/>
              <a:gd name="T87" fmla="*/ 1746752 h 6858000"/>
              <a:gd name="T88" fmla="*/ 7303294 w 8432801"/>
              <a:gd name="T89" fmla="*/ 1828495 h 6858000"/>
              <a:gd name="T90" fmla="*/ 6251576 w 8432801"/>
              <a:gd name="T91" fmla="*/ 1338833 h 6858000"/>
              <a:gd name="T92" fmla="*/ 4922044 w 8432801"/>
              <a:gd name="T93" fmla="*/ 1031703 h 6858000"/>
              <a:gd name="T94" fmla="*/ 3550444 w 8432801"/>
              <a:gd name="T95" fmla="*/ 1013450 h 6858000"/>
              <a:gd name="T96" fmla="*/ 3760788 w 8432801"/>
              <a:gd name="T97" fmla="*/ 1613424 h 6858000"/>
              <a:gd name="T98" fmla="*/ 4079082 w 8432801"/>
              <a:gd name="T99" fmla="*/ 2603066 h 6858000"/>
              <a:gd name="T100" fmla="*/ 3870325 w 8432801"/>
              <a:gd name="T101" fmla="*/ 3615721 h 6858000"/>
              <a:gd name="T102" fmla="*/ 3184526 w 8432801"/>
              <a:gd name="T103" fmla="*/ 4402990 h 6858000"/>
              <a:gd name="T104" fmla="*/ 2220913 w 8432801"/>
              <a:gd name="T105" fmla="*/ 4743452 h 6858000"/>
              <a:gd name="T106" fmla="*/ 1292225 w 8432801"/>
              <a:gd name="T107" fmla="*/ 4610124 h 6858000"/>
              <a:gd name="T108" fmla="*/ 542131 w 8432801"/>
              <a:gd name="T109" fmla="*/ 4095860 h 6858000"/>
              <a:gd name="T110" fmla="*/ 85725 w 8432801"/>
              <a:gd name="T111" fmla="*/ 3295100 h 6858000"/>
              <a:gd name="T112" fmla="*/ 20638 w 8432801"/>
              <a:gd name="T113" fmla="*/ 2380853 h 6858000"/>
              <a:gd name="T114" fmla="*/ 237331 w 8432801"/>
              <a:gd name="T115" fmla="*/ 1653899 h 6858000"/>
              <a:gd name="T116" fmla="*/ 1108075 w 8432801"/>
              <a:gd name="T117" fmla="*/ 726160 h 6858000"/>
              <a:gd name="T118" fmla="*/ 2342357 w 8432801"/>
              <a:gd name="T119" fmla="*/ 229356 h 6858000"/>
              <a:gd name="T120" fmla="*/ 4089400 w 8432801"/>
              <a:gd name="T121" fmla="*/ 0 h 6858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432801" h="6858000">
                <a:moveTo>
                  <a:pt x="6394451" y="3090863"/>
                </a:moveTo>
                <a:lnTo>
                  <a:pt x="6346826" y="3091656"/>
                </a:lnTo>
                <a:lnTo>
                  <a:pt x="6299201" y="3094038"/>
                </a:lnTo>
                <a:lnTo>
                  <a:pt x="6253164" y="3099594"/>
                </a:lnTo>
                <a:lnTo>
                  <a:pt x="6205539" y="3106738"/>
                </a:lnTo>
                <a:lnTo>
                  <a:pt x="6180139" y="3112294"/>
                </a:lnTo>
                <a:lnTo>
                  <a:pt x="6154739" y="3117850"/>
                </a:lnTo>
                <a:lnTo>
                  <a:pt x="6128545" y="3124200"/>
                </a:lnTo>
                <a:lnTo>
                  <a:pt x="6103939" y="3131344"/>
                </a:lnTo>
                <a:lnTo>
                  <a:pt x="6078539" y="3138488"/>
                </a:lnTo>
                <a:lnTo>
                  <a:pt x="6053932" y="3146425"/>
                </a:lnTo>
                <a:lnTo>
                  <a:pt x="6029326" y="3155156"/>
                </a:lnTo>
                <a:lnTo>
                  <a:pt x="6005514" y="3163888"/>
                </a:lnTo>
                <a:lnTo>
                  <a:pt x="5981701" y="3174206"/>
                </a:lnTo>
                <a:lnTo>
                  <a:pt x="5957889" y="3183731"/>
                </a:lnTo>
                <a:lnTo>
                  <a:pt x="5934870" y="3194050"/>
                </a:lnTo>
                <a:lnTo>
                  <a:pt x="5911851" y="3205956"/>
                </a:lnTo>
                <a:lnTo>
                  <a:pt x="5888832" y="3217863"/>
                </a:lnTo>
                <a:lnTo>
                  <a:pt x="5865814" y="3230563"/>
                </a:lnTo>
                <a:lnTo>
                  <a:pt x="5844382" y="3243263"/>
                </a:lnTo>
                <a:lnTo>
                  <a:pt x="5822157" y="3256756"/>
                </a:lnTo>
                <a:lnTo>
                  <a:pt x="5800726" y="3271044"/>
                </a:lnTo>
                <a:lnTo>
                  <a:pt x="5780089" y="3285331"/>
                </a:lnTo>
                <a:lnTo>
                  <a:pt x="5758657" y="3300413"/>
                </a:lnTo>
                <a:lnTo>
                  <a:pt x="5739607" y="3317082"/>
                </a:lnTo>
                <a:lnTo>
                  <a:pt x="5718970" y="3332956"/>
                </a:lnTo>
                <a:lnTo>
                  <a:pt x="5699126" y="3349625"/>
                </a:lnTo>
                <a:lnTo>
                  <a:pt x="5680076" y="3367088"/>
                </a:lnTo>
                <a:lnTo>
                  <a:pt x="5661820" y="3384550"/>
                </a:lnTo>
                <a:lnTo>
                  <a:pt x="5642770" y="3402806"/>
                </a:lnTo>
                <a:lnTo>
                  <a:pt x="5624514" y="3421063"/>
                </a:lnTo>
                <a:lnTo>
                  <a:pt x="5607845" y="3440113"/>
                </a:lnTo>
                <a:lnTo>
                  <a:pt x="5590382" y="3459956"/>
                </a:lnTo>
                <a:lnTo>
                  <a:pt x="5573714" y="3480594"/>
                </a:lnTo>
                <a:lnTo>
                  <a:pt x="5557045" y="3501231"/>
                </a:lnTo>
                <a:lnTo>
                  <a:pt x="5541964" y="3521869"/>
                </a:lnTo>
                <a:lnTo>
                  <a:pt x="5526882" y="3543300"/>
                </a:lnTo>
                <a:lnTo>
                  <a:pt x="5511007" y="3565525"/>
                </a:lnTo>
                <a:lnTo>
                  <a:pt x="5496720" y="3586956"/>
                </a:lnTo>
                <a:lnTo>
                  <a:pt x="5484020" y="3609181"/>
                </a:lnTo>
                <a:lnTo>
                  <a:pt x="5470526" y="3632200"/>
                </a:lnTo>
                <a:lnTo>
                  <a:pt x="5457826" y="3654425"/>
                </a:lnTo>
                <a:lnTo>
                  <a:pt x="5445920" y="3678238"/>
                </a:lnTo>
                <a:lnTo>
                  <a:pt x="5435601" y="3701256"/>
                </a:lnTo>
                <a:lnTo>
                  <a:pt x="5424489" y="3725069"/>
                </a:lnTo>
                <a:lnTo>
                  <a:pt x="5414170" y="3748088"/>
                </a:lnTo>
                <a:lnTo>
                  <a:pt x="5404645" y="3772694"/>
                </a:lnTo>
                <a:lnTo>
                  <a:pt x="5395914" y="3796506"/>
                </a:lnTo>
                <a:lnTo>
                  <a:pt x="5387976" y="3821113"/>
                </a:lnTo>
                <a:lnTo>
                  <a:pt x="5380039" y="3845719"/>
                </a:lnTo>
                <a:lnTo>
                  <a:pt x="5372895" y="3870325"/>
                </a:lnTo>
                <a:lnTo>
                  <a:pt x="5366545" y="3894931"/>
                </a:lnTo>
                <a:lnTo>
                  <a:pt x="5360989" y="3920331"/>
                </a:lnTo>
                <a:lnTo>
                  <a:pt x="5356226" y="3944938"/>
                </a:lnTo>
                <a:lnTo>
                  <a:pt x="5351464" y="3971131"/>
                </a:lnTo>
                <a:lnTo>
                  <a:pt x="5346701" y="3995738"/>
                </a:lnTo>
                <a:lnTo>
                  <a:pt x="5344320" y="4021138"/>
                </a:lnTo>
                <a:lnTo>
                  <a:pt x="5341939" y="4046538"/>
                </a:lnTo>
                <a:lnTo>
                  <a:pt x="5338764" y="4072731"/>
                </a:lnTo>
                <a:lnTo>
                  <a:pt x="5337970" y="4098925"/>
                </a:lnTo>
                <a:lnTo>
                  <a:pt x="5337176" y="4123531"/>
                </a:lnTo>
                <a:lnTo>
                  <a:pt x="5337176" y="4149725"/>
                </a:lnTo>
                <a:lnTo>
                  <a:pt x="5337176" y="4175919"/>
                </a:lnTo>
                <a:lnTo>
                  <a:pt x="5338764" y="4201319"/>
                </a:lnTo>
                <a:lnTo>
                  <a:pt x="5340351" y="4227513"/>
                </a:lnTo>
                <a:lnTo>
                  <a:pt x="5342732" y="4254500"/>
                </a:lnTo>
                <a:lnTo>
                  <a:pt x="5345907" y="4279900"/>
                </a:lnTo>
                <a:lnTo>
                  <a:pt x="5349876" y="4306094"/>
                </a:lnTo>
                <a:lnTo>
                  <a:pt x="5353845" y="4332288"/>
                </a:lnTo>
                <a:lnTo>
                  <a:pt x="5363370" y="4378325"/>
                </a:lnTo>
                <a:lnTo>
                  <a:pt x="5374482" y="4425156"/>
                </a:lnTo>
                <a:lnTo>
                  <a:pt x="5387976" y="4469606"/>
                </a:lnTo>
                <a:lnTo>
                  <a:pt x="5403057" y="4513263"/>
                </a:lnTo>
                <a:lnTo>
                  <a:pt x="5420520" y="4556919"/>
                </a:lnTo>
                <a:lnTo>
                  <a:pt x="5438776" y="4598988"/>
                </a:lnTo>
                <a:lnTo>
                  <a:pt x="5459414" y="4640263"/>
                </a:lnTo>
                <a:lnTo>
                  <a:pt x="5481639" y="4680744"/>
                </a:lnTo>
                <a:lnTo>
                  <a:pt x="5506245" y="4718844"/>
                </a:lnTo>
                <a:lnTo>
                  <a:pt x="5530851" y="4756150"/>
                </a:lnTo>
                <a:lnTo>
                  <a:pt x="5558632" y="4792663"/>
                </a:lnTo>
                <a:lnTo>
                  <a:pt x="5586414" y="4827588"/>
                </a:lnTo>
                <a:lnTo>
                  <a:pt x="5616576" y="4861719"/>
                </a:lnTo>
                <a:lnTo>
                  <a:pt x="5648326" y="4895056"/>
                </a:lnTo>
                <a:lnTo>
                  <a:pt x="5680076" y="4925219"/>
                </a:lnTo>
                <a:lnTo>
                  <a:pt x="5714207" y="4955381"/>
                </a:lnTo>
                <a:lnTo>
                  <a:pt x="5749926" y="4983163"/>
                </a:lnTo>
                <a:lnTo>
                  <a:pt x="5785645" y="5010150"/>
                </a:lnTo>
                <a:lnTo>
                  <a:pt x="5822951" y="5035550"/>
                </a:lnTo>
                <a:lnTo>
                  <a:pt x="5861845" y="5058569"/>
                </a:lnTo>
                <a:lnTo>
                  <a:pt x="5901532" y="5080794"/>
                </a:lnTo>
                <a:lnTo>
                  <a:pt x="5942014" y="5100638"/>
                </a:lnTo>
                <a:lnTo>
                  <a:pt x="5983289" y="5118894"/>
                </a:lnTo>
                <a:lnTo>
                  <a:pt x="6026151" y="5136356"/>
                </a:lnTo>
                <a:lnTo>
                  <a:pt x="6069014" y="5150644"/>
                </a:lnTo>
                <a:lnTo>
                  <a:pt x="6112670" y="5164138"/>
                </a:lnTo>
                <a:lnTo>
                  <a:pt x="6157120" y="5175250"/>
                </a:lnTo>
                <a:lnTo>
                  <a:pt x="6203157" y="5184775"/>
                </a:lnTo>
                <a:lnTo>
                  <a:pt x="6249195" y="5191919"/>
                </a:lnTo>
                <a:lnTo>
                  <a:pt x="6296026" y="5196681"/>
                </a:lnTo>
                <a:lnTo>
                  <a:pt x="6342857" y="5199856"/>
                </a:lnTo>
                <a:lnTo>
                  <a:pt x="6390482" y="5201444"/>
                </a:lnTo>
                <a:lnTo>
                  <a:pt x="6437314" y="5199856"/>
                </a:lnTo>
                <a:lnTo>
                  <a:pt x="6484939" y="5196681"/>
                </a:lnTo>
                <a:lnTo>
                  <a:pt x="6531770" y="5191919"/>
                </a:lnTo>
                <a:lnTo>
                  <a:pt x="6578601" y="5184775"/>
                </a:lnTo>
                <a:lnTo>
                  <a:pt x="6604001" y="5179219"/>
                </a:lnTo>
                <a:lnTo>
                  <a:pt x="6630195" y="5173663"/>
                </a:lnTo>
                <a:lnTo>
                  <a:pt x="6655595" y="5167313"/>
                </a:lnTo>
                <a:lnTo>
                  <a:pt x="6680201" y="5160169"/>
                </a:lnTo>
                <a:lnTo>
                  <a:pt x="6705601" y="5153025"/>
                </a:lnTo>
                <a:lnTo>
                  <a:pt x="6730207" y="5145088"/>
                </a:lnTo>
                <a:lnTo>
                  <a:pt x="6754814" y="5137150"/>
                </a:lnTo>
                <a:lnTo>
                  <a:pt x="6778626" y="5126831"/>
                </a:lnTo>
                <a:lnTo>
                  <a:pt x="6802439" y="5118100"/>
                </a:lnTo>
                <a:lnTo>
                  <a:pt x="6827045" y="5107781"/>
                </a:lnTo>
                <a:lnTo>
                  <a:pt x="6850064" y="5096669"/>
                </a:lnTo>
                <a:lnTo>
                  <a:pt x="6873082" y="5085556"/>
                </a:lnTo>
                <a:lnTo>
                  <a:pt x="6895307" y="5073650"/>
                </a:lnTo>
                <a:lnTo>
                  <a:pt x="6918326" y="5060950"/>
                </a:lnTo>
                <a:lnTo>
                  <a:pt x="6940551" y="5047456"/>
                </a:lnTo>
                <a:lnTo>
                  <a:pt x="6961982" y="5033963"/>
                </a:lnTo>
                <a:lnTo>
                  <a:pt x="6983414" y="5019675"/>
                </a:lnTo>
                <a:lnTo>
                  <a:pt x="7004845" y="5005388"/>
                </a:lnTo>
                <a:lnTo>
                  <a:pt x="7025482" y="4990306"/>
                </a:lnTo>
                <a:lnTo>
                  <a:pt x="7046120" y="4974431"/>
                </a:lnTo>
                <a:lnTo>
                  <a:pt x="7065170" y="4958556"/>
                </a:lnTo>
                <a:lnTo>
                  <a:pt x="7085014" y="4941888"/>
                </a:lnTo>
                <a:lnTo>
                  <a:pt x="7104064" y="4924425"/>
                </a:lnTo>
                <a:lnTo>
                  <a:pt x="7122320" y="4907756"/>
                </a:lnTo>
                <a:lnTo>
                  <a:pt x="7141370" y="4888706"/>
                </a:lnTo>
                <a:lnTo>
                  <a:pt x="7159626" y="4869656"/>
                </a:lnTo>
                <a:lnTo>
                  <a:pt x="7177089" y="4851400"/>
                </a:lnTo>
                <a:lnTo>
                  <a:pt x="7194551" y="4831556"/>
                </a:lnTo>
                <a:lnTo>
                  <a:pt x="7211220" y="4811713"/>
                </a:lnTo>
                <a:lnTo>
                  <a:pt x="7227095" y="4791075"/>
                </a:lnTo>
                <a:lnTo>
                  <a:pt x="7242970" y="4769644"/>
                </a:lnTo>
                <a:lnTo>
                  <a:pt x="7258845" y="4748213"/>
                </a:lnTo>
                <a:lnTo>
                  <a:pt x="7273132" y="4726781"/>
                </a:lnTo>
                <a:lnTo>
                  <a:pt x="7287420" y="4704556"/>
                </a:lnTo>
                <a:lnTo>
                  <a:pt x="7300120" y="4682331"/>
                </a:lnTo>
                <a:lnTo>
                  <a:pt x="7313614" y="4660106"/>
                </a:lnTo>
                <a:lnTo>
                  <a:pt x="7326314" y="4636294"/>
                </a:lnTo>
                <a:lnTo>
                  <a:pt x="7338220" y="4613275"/>
                </a:lnTo>
                <a:lnTo>
                  <a:pt x="7349332" y="4590256"/>
                </a:lnTo>
                <a:lnTo>
                  <a:pt x="7360445" y="4567238"/>
                </a:lnTo>
                <a:lnTo>
                  <a:pt x="7369970" y="4542631"/>
                </a:lnTo>
                <a:lnTo>
                  <a:pt x="7380289" y="4518819"/>
                </a:lnTo>
                <a:lnTo>
                  <a:pt x="7388226" y="4494213"/>
                </a:lnTo>
                <a:lnTo>
                  <a:pt x="7396957" y="4470400"/>
                </a:lnTo>
                <a:lnTo>
                  <a:pt x="7404101" y="4445794"/>
                </a:lnTo>
                <a:lnTo>
                  <a:pt x="7411245" y="4421188"/>
                </a:lnTo>
                <a:lnTo>
                  <a:pt x="7417595" y="4396581"/>
                </a:lnTo>
                <a:lnTo>
                  <a:pt x="7423945" y="4371181"/>
                </a:lnTo>
                <a:lnTo>
                  <a:pt x="7427914" y="4346575"/>
                </a:lnTo>
                <a:lnTo>
                  <a:pt x="7432676" y="4321175"/>
                </a:lnTo>
                <a:lnTo>
                  <a:pt x="7437439" y="4294981"/>
                </a:lnTo>
                <a:lnTo>
                  <a:pt x="7440614" y="4270375"/>
                </a:lnTo>
                <a:lnTo>
                  <a:pt x="7443789" y="4244181"/>
                </a:lnTo>
                <a:lnTo>
                  <a:pt x="7445376" y="4219575"/>
                </a:lnTo>
                <a:lnTo>
                  <a:pt x="7446170" y="4193381"/>
                </a:lnTo>
                <a:lnTo>
                  <a:pt x="7446964" y="4167188"/>
                </a:lnTo>
                <a:lnTo>
                  <a:pt x="7446964" y="4141788"/>
                </a:lnTo>
                <a:lnTo>
                  <a:pt x="7446964" y="4115594"/>
                </a:lnTo>
                <a:lnTo>
                  <a:pt x="7446170" y="4089400"/>
                </a:lnTo>
                <a:lnTo>
                  <a:pt x="7444582" y="4064000"/>
                </a:lnTo>
                <a:lnTo>
                  <a:pt x="7441407" y="4037806"/>
                </a:lnTo>
                <a:lnTo>
                  <a:pt x="7439026" y="4012406"/>
                </a:lnTo>
                <a:lnTo>
                  <a:pt x="7434264" y="3986213"/>
                </a:lnTo>
                <a:lnTo>
                  <a:pt x="7431089" y="3959225"/>
                </a:lnTo>
                <a:lnTo>
                  <a:pt x="7420770" y="3913188"/>
                </a:lnTo>
                <a:lnTo>
                  <a:pt x="7409657" y="3867150"/>
                </a:lnTo>
                <a:lnTo>
                  <a:pt x="7396164" y="3821906"/>
                </a:lnTo>
                <a:lnTo>
                  <a:pt x="7381082" y="3778250"/>
                </a:lnTo>
                <a:lnTo>
                  <a:pt x="7363620" y="3733800"/>
                </a:lnTo>
                <a:lnTo>
                  <a:pt x="7345364" y="3692525"/>
                </a:lnTo>
                <a:lnTo>
                  <a:pt x="7324726" y="3651250"/>
                </a:lnTo>
                <a:lnTo>
                  <a:pt x="7302501" y="3611563"/>
                </a:lnTo>
                <a:lnTo>
                  <a:pt x="7277895" y="3572669"/>
                </a:lnTo>
                <a:lnTo>
                  <a:pt x="7253289" y="3534569"/>
                </a:lnTo>
                <a:lnTo>
                  <a:pt x="7226301" y="3498056"/>
                </a:lnTo>
                <a:lnTo>
                  <a:pt x="7197726" y="3463131"/>
                </a:lnTo>
                <a:lnTo>
                  <a:pt x="7167564" y="3429794"/>
                </a:lnTo>
                <a:lnTo>
                  <a:pt x="7135814" y="3397250"/>
                </a:lnTo>
                <a:lnTo>
                  <a:pt x="7104064" y="3366294"/>
                </a:lnTo>
                <a:lnTo>
                  <a:pt x="7069932" y="3336131"/>
                </a:lnTo>
                <a:lnTo>
                  <a:pt x="7035007" y="3307556"/>
                </a:lnTo>
                <a:lnTo>
                  <a:pt x="6998495" y="3281363"/>
                </a:lnTo>
                <a:lnTo>
                  <a:pt x="6961189" y="3255963"/>
                </a:lnTo>
                <a:lnTo>
                  <a:pt x="6922295" y="3232944"/>
                </a:lnTo>
                <a:lnTo>
                  <a:pt x="6883401" y="3210719"/>
                </a:lnTo>
                <a:lnTo>
                  <a:pt x="6842126" y="3190875"/>
                </a:lnTo>
                <a:lnTo>
                  <a:pt x="6800851" y="3171825"/>
                </a:lnTo>
                <a:lnTo>
                  <a:pt x="6758782" y="3155156"/>
                </a:lnTo>
                <a:lnTo>
                  <a:pt x="6715126" y="3140869"/>
                </a:lnTo>
                <a:lnTo>
                  <a:pt x="6671470" y="3127375"/>
                </a:lnTo>
                <a:lnTo>
                  <a:pt x="6627020" y="3117057"/>
                </a:lnTo>
                <a:lnTo>
                  <a:pt x="6580982" y="3106738"/>
                </a:lnTo>
                <a:lnTo>
                  <a:pt x="6535739" y="3099594"/>
                </a:lnTo>
                <a:lnTo>
                  <a:pt x="6488907" y="3094038"/>
                </a:lnTo>
                <a:lnTo>
                  <a:pt x="6441282" y="3091656"/>
                </a:lnTo>
                <a:lnTo>
                  <a:pt x="6394451" y="3090863"/>
                </a:lnTo>
                <a:close/>
                <a:moveTo>
                  <a:pt x="6394451" y="2105025"/>
                </a:moveTo>
                <a:lnTo>
                  <a:pt x="6439695" y="2105819"/>
                </a:lnTo>
                <a:lnTo>
                  <a:pt x="6486526" y="2108200"/>
                </a:lnTo>
                <a:lnTo>
                  <a:pt x="6531770" y="2109788"/>
                </a:lnTo>
                <a:lnTo>
                  <a:pt x="6577807" y="2112963"/>
                </a:lnTo>
                <a:lnTo>
                  <a:pt x="6623051" y="2118519"/>
                </a:lnTo>
                <a:lnTo>
                  <a:pt x="6667501" y="2124075"/>
                </a:lnTo>
                <a:lnTo>
                  <a:pt x="6712745" y="2130425"/>
                </a:lnTo>
                <a:lnTo>
                  <a:pt x="6757195" y="2137569"/>
                </a:lnTo>
                <a:lnTo>
                  <a:pt x="6800851" y="2146300"/>
                </a:lnTo>
                <a:lnTo>
                  <a:pt x="6844507" y="2155031"/>
                </a:lnTo>
                <a:lnTo>
                  <a:pt x="6887370" y="2166144"/>
                </a:lnTo>
                <a:lnTo>
                  <a:pt x="6931026" y="2177256"/>
                </a:lnTo>
                <a:lnTo>
                  <a:pt x="6973095" y="2189163"/>
                </a:lnTo>
                <a:lnTo>
                  <a:pt x="7015957" y="2202656"/>
                </a:lnTo>
                <a:lnTo>
                  <a:pt x="7058026" y="2216150"/>
                </a:lnTo>
                <a:lnTo>
                  <a:pt x="7099301" y="2231231"/>
                </a:lnTo>
                <a:lnTo>
                  <a:pt x="7140576" y="2247106"/>
                </a:lnTo>
                <a:lnTo>
                  <a:pt x="7181851" y="2262982"/>
                </a:lnTo>
                <a:lnTo>
                  <a:pt x="7221539" y="2281238"/>
                </a:lnTo>
                <a:lnTo>
                  <a:pt x="7262020" y="2299494"/>
                </a:lnTo>
                <a:lnTo>
                  <a:pt x="7301707" y="2317750"/>
                </a:lnTo>
                <a:lnTo>
                  <a:pt x="7340601" y="2338388"/>
                </a:lnTo>
                <a:lnTo>
                  <a:pt x="7379495" y="2359025"/>
                </a:lnTo>
                <a:lnTo>
                  <a:pt x="7416801" y="2380457"/>
                </a:lnTo>
                <a:lnTo>
                  <a:pt x="7454107" y="2402681"/>
                </a:lnTo>
                <a:lnTo>
                  <a:pt x="7491414" y="2425700"/>
                </a:lnTo>
                <a:lnTo>
                  <a:pt x="7528720" y="2450306"/>
                </a:lnTo>
                <a:lnTo>
                  <a:pt x="7564439" y="2474119"/>
                </a:lnTo>
                <a:lnTo>
                  <a:pt x="7599364" y="2500313"/>
                </a:lnTo>
                <a:lnTo>
                  <a:pt x="7633495" y="2525713"/>
                </a:lnTo>
                <a:lnTo>
                  <a:pt x="7668420" y="2552700"/>
                </a:lnTo>
                <a:lnTo>
                  <a:pt x="7701757" y="2580482"/>
                </a:lnTo>
                <a:lnTo>
                  <a:pt x="7735889" y="2609056"/>
                </a:lnTo>
                <a:lnTo>
                  <a:pt x="7767639" y="2637631"/>
                </a:lnTo>
                <a:lnTo>
                  <a:pt x="7800182" y="2667000"/>
                </a:lnTo>
                <a:lnTo>
                  <a:pt x="7831139" y="2698750"/>
                </a:lnTo>
                <a:lnTo>
                  <a:pt x="7862095" y="2728913"/>
                </a:lnTo>
                <a:lnTo>
                  <a:pt x="7891464" y="2761456"/>
                </a:lnTo>
                <a:lnTo>
                  <a:pt x="7920832" y="2793206"/>
                </a:lnTo>
                <a:lnTo>
                  <a:pt x="7949407" y="2826544"/>
                </a:lnTo>
                <a:lnTo>
                  <a:pt x="7977189" y="2859881"/>
                </a:lnTo>
                <a:lnTo>
                  <a:pt x="8004970" y="2894013"/>
                </a:lnTo>
                <a:lnTo>
                  <a:pt x="8030370" y="2928938"/>
                </a:lnTo>
                <a:lnTo>
                  <a:pt x="8056564" y="2964657"/>
                </a:lnTo>
                <a:lnTo>
                  <a:pt x="8081964" y="3000375"/>
                </a:lnTo>
                <a:lnTo>
                  <a:pt x="8105776" y="3036888"/>
                </a:lnTo>
                <a:lnTo>
                  <a:pt x="8129588" y="3074988"/>
                </a:lnTo>
                <a:lnTo>
                  <a:pt x="8151814" y="3112294"/>
                </a:lnTo>
                <a:lnTo>
                  <a:pt x="8174832" y="3150394"/>
                </a:lnTo>
                <a:lnTo>
                  <a:pt x="8195470" y="3190081"/>
                </a:lnTo>
                <a:lnTo>
                  <a:pt x="8215314" y="3228975"/>
                </a:lnTo>
                <a:lnTo>
                  <a:pt x="8235157" y="3269456"/>
                </a:lnTo>
                <a:lnTo>
                  <a:pt x="8254207" y="3309938"/>
                </a:lnTo>
                <a:lnTo>
                  <a:pt x="8271670" y="3350419"/>
                </a:lnTo>
                <a:lnTo>
                  <a:pt x="8289132" y="3391694"/>
                </a:lnTo>
                <a:lnTo>
                  <a:pt x="8305007" y="3433763"/>
                </a:lnTo>
                <a:lnTo>
                  <a:pt x="8320088" y="3476625"/>
                </a:lnTo>
                <a:lnTo>
                  <a:pt x="8334376" y="3519488"/>
                </a:lnTo>
                <a:lnTo>
                  <a:pt x="8347870" y="3562350"/>
                </a:lnTo>
                <a:lnTo>
                  <a:pt x="8360570" y="3606006"/>
                </a:lnTo>
                <a:lnTo>
                  <a:pt x="8370888" y="3651250"/>
                </a:lnTo>
                <a:lnTo>
                  <a:pt x="8382001" y="3695700"/>
                </a:lnTo>
                <a:lnTo>
                  <a:pt x="8391526" y="3740150"/>
                </a:lnTo>
                <a:lnTo>
                  <a:pt x="8400257" y="3786188"/>
                </a:lnTo>
                <a:lnTo>
                  <a:pt x="8409782" y="3839369"/>
                </a:lnTo>
                <a:lnTo>
                  <a:pt x="8416926" y="3894138"/>
                </a:lnTo>
                <a:lnTo>
                  <a:pt x="8423276" y="3948906"/>
                </a:lnTo>
                <a:lnTo>
                  <a:pt x="8427244" y="4002088"/>
                </a:lnTo>
                <a:lnTo>
                  <a:pt x="8430420" y="4056856"/>
                </a:lnTo>
                <a:lnTo>
                  <a:pt x="8432007" y="4110038"/>
                </a:lnTo>
                <a:lnTo>
                  <a:pt x="8432007" y="4164013"/>
                </a:lnTo>
                <a:lnTo>
                  <a:pt x="8431214" y="4217194"/>
                </a:lnTo>
                <a:lnTo>
                  <a:pt x="8432801" y="4245769"/>
                </a:lnTo>
                <a:lnTo>
                  <a:pt x="8432801" y="4260056"/>
                </a:lnTo>
                <a:lnTo>
                  <a:pt x="8432801" y="4275138"/>
                </a:lnTo>
                <a:lnTo>
                  <a:pt x="8430420" y="4316413"/>
                </a:lnTo>
                <a:lnTo>
                  <a:pt x="8426451" y="4356894"/>
                </a:lnTo>
                <a:lnTo>
                  <a:pt x="8423276" y="4397375"/>
                </a:lnTo>
                <a:lnTo>
                  <a:pt x="8418514" y="4437063"/>
                </a:lnTo>
                <a:lnTo>
                  <a:pt x="8412957" y="4476750"/>
                </a:lnTo>
                <a:lnTo>
                  <a:pt x="8407401" y="4515644"/>
                </a:lnTo>
                <a:lnTo>
                  <a:pt x="8401844" y="4554538"/>
                </a:lnTo>
                <a:lnTo>
                  <a:pt x="8395494" y="4591844"/>
                </a:lnTo>
                <a:lnTo>
                  <a:pt x="8388351" y="4630738"/>
                </a:lnTo>
                <a:lnTo>
                  <a:pt x="8380414" y="4667250"/>
                </a:lnTo>
                <a:lnTo>
                  <a:pt x="8371682" y="4703763"/>
                </a:lnTo>
                <a:lnTo>
                  <a:pt x="8363744" y="4740275"/>
                </a:lnTo>
                <a:lnTo>
                  <a:pt x="8355014" y="4775994"/>
                </a:lnTo>
                <a:lnTo>
                  <a:pt x="8345488" y="4811713"/>
                </a:lnTo>
                <a:lnTo>
                  <a:pt x="8335170" y="4846638"/>
                </a:lnTo>
                <a:lnTo>
                  <a:pt x="8324851" y="4881563"/>
                </a:lnTo>
                <a:lnTo>
                  <a:pt x="8313738" y="4915694"/>
                </a:lnTo>
                <a:lnTo>
                  <a:pt x="8302626" y="4949031"/>
                </a:lnTo>
                <a:lnTo>
                  <a:pt x="8290720" y="4982369"/>
                </a:lnTo>
                <a:lnTo>
                  <a:pt x="8278020" y="5015706"/>
                </a:lnTo>
                <a:lnTo>
                  <a:pt x="8265320" y="5047456"/>
                </a:lnTo>
                <a:lnTo>
                  <a:pt x="8252620" y="5080000"/>
                </a:lnTo>
                <a:lnTo>
                  <a:pt x="8239126" y="5111750"/>
                </a:lnTo>
                <a:lnTo>
                  <a:pt x="8224838" y="5143500"/>
                </a:lnTo>
                <a:lnTo>
                  <a:pt x="8210551" y="5173663"/>
                </a:lnTo>
                <a:lnTo>
                  <a:pt x="8195470" y="5203825"/>
                </a:lnTo>
                <a:lnTo>
                  <a:pt x="8179594" y="5234781"/>
                </a:lnTo>
                <a:lnTo>
                  <a:pt x="8164514" y="5264150"/>
                </a:lnTo>
                <a:lnTo>
                  <a:pt x="8132764" y="5322094"/>
                </a:lnTo>
                <a:lnTo>
                  <a:pt x="8097838" y="5379244"/>
                </a:lnTo>
                <a:lnTo>
                  <a:pt x="8062914" y="5434806"/>
                </a:lnTo>
                <a:lnTo>
                  <a:pt x="8025607" y="5487988"/>
                </a:lnTo>
                <a:lnTo>
                  <a:pt x="7986714" y="5540375"/>
                </a:lnTo>
                <a:lnTo>
                  <a:pt x="7947820" y="5591175"/>
                </a:lnTo>
                <a:lnTo>
                  <a:pt x="7906545" y="5641181"/>
                </a:lnTo>
                <a:lnTo>
                  <a:pt x="7863682" y="5688013"/>
                </a:lnTo>
                <a:lnTo>
                  <a:pt x="7820026" y="5735638"/>
                </a:lnTo>
                <a:lnTo>
                  <a:pt x="7774782" y="5780088"/>
                </a:lnTo>
                <a:lnTo>
                  <a:pt x="7729539" y="5824538"/>
                </a:lnTo>
                <a:lnTo>
                  <a:pt x="7681914" y="5867400"/>
                </a:lnTo>
                <a:lnTo>
                  <a:pt x="7633495" y="5908675"/>
                </a:lnTo>
                <a:lnTo>
                  <a:pt x="7585076" y="5949156"/>
                </a:lnTo>
                <a:lnTo>
                  <a:pt x="7534276" y="5988050"/>
                </a:lnTo>
                <a:lnTo>
                  <a:pt x="7483476" y="6025356"/>
                </a:lnTo>
                <a:lnTo>
                  <a:pt x="7431882" y="6061869"/>
                </a:lnTo>
                <a:lnTo>
                  <a:pt x="7377907" y="6097588"/>
                </a:lnTo>
                <a:lnTo>
                  <a:pt x="7324726" y="6131719"/>
                </a:lnTo>
                <a:lnTo>
                  <a:pt x="7270751" y="6164263"/>
                </a:lnTo>
                <a:lnTo>
                  <a:pt x="7215982" y="6196806"/>
                </a:lnTo>
                <a:lnTo>
                  <a:pt x="7160420" y="6227763"/>
                </a:lnTo>
                <a:lnTo>
                  <a:pt x="7103270" y="6257925"/>
                </a:lnTo>
                <a:lnTo>
                  <a:pt x="7046914" y="6287294"/>
                </a:lnTo>
                <a:lnTo>
                  <a:pt x="6988970" y="6315075"/>
                </a:lnTo>
                <a:lnTo>
                  <a:pt x="6930232" y="6341269"/>
                </a:lnTo>
                <a:lnTo>
                  <a:pt x="6872289" y="6367463"/>
                </a:lnTo>
                <a:lnTo>
                  <a:pt x="6813551" y="6392069"/>
                </a:lnTo>
                <a:lnTo>
                  <a:pt x="6754814" y="6416675"/>
                </a:lnTo>
                <a:lnTo>
                  <a:pt x="6694489" y="6439694"/>
                </a:lnTo>
                <a:lnTo>
                  <a:pt x="6634957" y="6461919"/>
                </a:lnTo>
                <a:lnTo>
                  <a:pt x="6574632" y="6483350"/>
                </a:lnTo>
                <a:lnTo>
                  <a:pt x="6515101" y="6503988"/>
                </a:lnTo>
                <a:lnTo>
                  <a:pt x="6453982" y="6524625"/>
                </a:lnTo>
                <a:lnTo>
                  <a:pt x="6393657" y="6543675"/>
                </a:lnTo>
                <a:lnTo>
                  <a:pt x="6332539" y="6561931"/>
                </a:lnTo>
                <a:lnTo>
                  <a:pt x="6273007" y="6579394"/>
                </a:lnTo>
                <a:lnTo>
                  <a:pt x="6211889" y="6596063"/>
                </a:lnTo>
                <a:lnTo>
                  <a:pt x="6151564" y="6613525"/>
                </a:lnTo>
                <a:lnTo>
                  <a:pt x="6091239" y="6628606"/>
                </a:lnTo>
                <a:lnTo>
                  <a:pt x="6030914" y="6643688"/>
                </a:lnTo>
                <a:lnTo>
                  <a:pt x="5970589" y="6657975"/>
                </a:lnTo>
                <a:lnTo>
                  <a:pt x="5851526" y="6684963"/>
                </a:lnTo>
                <a:lnTo>
                  <a:pt x="5734051" y="6709569"/>
                </a:lnTo>
                <a:lnTo>
                  <a:pt x="5617370" y="6732588"/>
                </a:lnTo>
                <a:lnTo>
                  <a:pt x="5503864" y="6753225"/>
                </a:lnTo>
                <a:lnTo>
                  <a:pt x="5430045" y="6765925"/>
                </a:lnTo>
                <a:lnTo>
                  <a:pt x="5357020" y="6778625"/>
                </a:lnTo>
                <a:lnTo>
                  <a:pt x="5282407" y="6788944"/>
                </a:lnTo>
                <a:lnTo>
                  <a:pt x="5208589" y="6800056"/>
                </a:lnTo>
                <a:lnTo>
                  <a:pt x="5133182" y="6808788"/>
                </a:lnTo>
                <a:lnTo>
                  <a:pt x="5059364" y="6817519"/>
                </a:lnTo>
                <a:lnTo>
                  <a:pt x="4983957" y="6824663"/>
                </a:lnTo>
                <a:lnTo>
                  <a:pt x="4909345" y="6831806"/>
                </a:lnTo>
                <a:lnTo>
                  <a:pt x="4833145" y="6838156"/>
                </a:lnTo>
                <a:lnTo>
                  <a:pt x="4757739" y="6843713"/>
                </a:lnTo>
                <a:lnTo>
                  <a:pt x="4682332" y="6848475"/>
                </a:lnTo>
                <a:lnTo>
                  <a:pt x="4606132" y="6851650"/>
                </a:lnTo>
                <a:lnTo>
                  <a:pt x="4529932" y="6854031"/>
                </a:lnTo>
                <a:lnTo>
                  <a:pt x="4453732" y="6856413"/>
                </a:lnTo>
                <a:lnTo>
                  <a:pt x="4378326" y="6857206"/>
                </a:lnTo>
                <a:lnTo>
                  <a:pt x="4301332" y="6858000"/>
                </a:lnTo>
                <a:lnTo>
                  <a:pt x="4182270" y="6857206"/>
                </a:lnTo>
                <a:lnTo>
                  <a:pt x="4063207" y="6853238"/>
                </a:lnTo>
                <a:lnTo>
                  <a:pt x="3944145" y="6849269"/>
                </a:lnTo>
                <a:lnTo>
                  <a:pt x="3825082" y="6842919"/>
                </a:lnTo>
                <a:lnTo>
                  <a:pt x="3705226" y="6834188"/>
                </a:lnTo>
                <a:lnTo>
                  <a:pt x="3586163" y="6823075"/>
                </a:lnTo>
                <a:lnTo>
                  <a:pt x="3467101" y="6810375"/>
                </a:lnTo>
                <a:lnTo>
                  <a:pt x="3348832" y="6796088"/>
                </a:lnTo>
                <a:lnTo>
                  <a:pt x="3229770" y="6780213"/>
                </a:lnTo>
                <a:lnTo>
                  <a:pt x="3111501" y="6762750"/>
                </a:lnTo>
                <a:lnTo>
                  <a:pt x="2994026" y="6742906"/>
                </a:lnTo>
                <a:lnTo>
                  <a:pt x="2876551" y="6720681"/>
                </a:lnTo>
                <a:lnTo>
                  <a:pt x="2760663" y="6696869"/>
                </a:lnTo>
                <a:lnTo>
                  <a:pt x="2644776" y="6672263"/>
                </a:lnTo>
                <a:lnTo>
                  <a:pt x="2528095" y="6644481"/>
                </a:lnTo>
                <a:lnTo>
                  <a:pt x="2413795" y="6615906"/>
                </a:lnTo>
                <a:lnTo>
                  <a:pt x="2299495" y="6585744"/>
                </a:lnTo>
                <a:lnTo>
                  <a:pt x="2185988" y="6552406"/>
                </a:lnTo>
                <a:lnTo>
                  <a:pt x="2073276" y="6518275"/>
                </a:lnTo>
                <a:lnTo>
                  <a:pt x="1961357" y="6481763"/>
                </a:lnTo>
                <a:lnTo>
                  <a:pt x="1851820" y="6444456"/>
                </a:lnTo>
                <a:lnTo>
                  <a:pt x="1741488" y="6404769"/>
                </a:lnTo>
                <a:lnTo>
                  <a:pt x="1633538" y="6363494"/>
                </a:lnTo>
                <a:lnTo>
                  <a:pt x="1525588" y="6320631"/>
                </a:lnTo>
                <a:lnTo>
                  <a:pt x="1420019" y="6276181"/>
                </a:lnTo>
                <a:lnTo>
                  <a:pt x="1314451" y="6230144"/>
                </a:lnTo>
                <a:lnTo>
                  <a:pt x="1211263" y="6181725"/>
                </a:lnTo>
                <a:lnTo>
                  <a:pt x="1108869" y="6132513"/>
                </a:lnTo>
                <a:lnTo>
                  <a:pt x="1008063" y="6080919"/>
                </a:lnTo>
                <a:lnTo>
                  <a:pt x="958057" y="6054725"/>
                </a:lnTo>
                <a:lnTo>
                  <a:pt x="908844" y="6027738"/>
                </a:lnTo>
                <a:lnTo>
                  <a:pt x="859632" y="5999956"/>
                </a:lnTo>
                <a:lnTo>
                  <a:pt x="810419" y="5972175"/>
                </a:lnTo>
                <a:lnTo>
                  <a:pt x="762001" y="5945188"/>
                </a:lnTo>
                <a:lnTo>
                  <a:pt x="715169" y="5915819"/>
                </a:lnTo>
                <a:lnTo>
                  <a:pt x="693738" y="5903119"/>
                </a:lnTo>
                <a:lnTo>
                  <a:pt x="673101" y="5888831"/>
                </a:lnTo>
                <a:lnTo>
                  <a:pt x="653257" y="5872956"/>
                </a:lnTo>
                <a:lnTo>
                  <a:pt x="634207" y="5857081"/>
                </a:lnTo>
                <a:lnTo>
                  <a:pt x="616744" y="5840413"/>
                </a:lnTo>
                <a:lnTo>
                  <a:pt x="600869" y="5822156"/>
                </a:lnTo>
                <a:lnTo>
                  <a:pt x="584201" y="5803900"/>
                </a:lnTo>
                <a:lnTo>
                  <a:pt x="569913" y="5784850"/>
                </a:lnTo>
                <a:lnTo>
                  <a:pt x="555626" y="5765006"/>
                </a:lnTo>
                <a:lnTo>
                  <a:pt x="543719" y="5744369"/>
                </a:lnTo>
                <a:lnTo>
                  <a:pt x="531813" y="5723731"/>
                </a:lnTo>
                <a:lnTo>
                  <a:pt x="522288" y="5702300"/>
                </a:lnTo>
                <a:lnTo>
                  <a:pt x="511969" y="5680869"/>
                </a:lnTo>
                <a:lnTo>
                  <a:pt x="503238" y="5658644"/>
                </a:lnTo>
                <a:lnTo>
                  <a:pt x="496094" y="5636419"/>
                </a:lnTo>
                <a:lnTo>
                  <a:pt x="489744" y="5614194"/>
                </a:lnTo>
                <a:lnTo>
                  <a:pt x="484188" y="5591175"/>
                </a:lnTo>
                <a:lnTo>
                  <a:pt x="481013" y="5567363"/>
                </a:lnTo>
                <a:lnTo>
                  <a:pt x="477044" y="5544344"/>
                </a:lnTo>
                <a:lnTo>
                  <a:pt x="475457" y="5520531"/>
                </a:lnTo>
                <a:lnTo>
                  <a:pt x="474663" y="5497513"/>
                </a:lnTo>
                <a:lnTo>
                  <a:pt x="475457" y="5472906"/>
                </a:lnTo>
                <a:lnTo>
                  <a:pt x="477044" y="5449094"/>
                </a:lnTo>
                <a:lnTo>
                  <a:pt x="480219" y="5425281"/>
                </a:lnTo>
                <a:lnTo>
                  <a:pt x="483394" y="5401469"/>
                </a:lnTo>
                <a:lnTo>
                  <a:pt x="488951" y="5378450"/>
                </a:lnTo>
                <a:lnTo>
                  <a:pt x="495301" y="5355431"/>
                </a:lnTo>
                <a:lnTo>
                  <a:pt x="502444" y="5331619"/>
                </a:lnTo>
                <a:lnTo>
                  <a:pt x="511176" y="5308600"/>
                </a:lnTo>
                <a:lnTo>
                  <a:pt x="520701" y="5285581"/>
                </a:lnTo>
                <a:lnTo>
                  <a:pt x="532607" y="5263356"/>
                </a:lnTo>
                <a:lnTo>
                  <a:pt x="545307" y="5241925"/>
                </a:lnTo>
                <a:lnTo>
                  <a:pt x="558801" y="5220494"/>
                </a:lnTo>
                <a:lnTo>
                  <a:pt x="573088" y="5199856"/>
                </a:lnTo>
                <a:lnTo>
                  <a:pt x="588169" y="5180013"/>
                </a:lnTo>
                <a:lnTo>
                  <a:pt x="604044" y="5160963"/>
                </a:lnTo>
                <a:lnTo>
                  <a:pt x="621507" y="5143500"/>
                </a:lnTo>
                <a:lnTo>
                  <a:pt x="638969" y="5126831"/>
                </a:lnTo>
                <a:lnTo>
                  <a:pt x="658019" y="5110956"/>
                </a:lnTo>
                <a:lnTo>
                  <a:pt x="676276" y="5096669"/>
                </a:lnTo>
                <a:lnTo>
                  <a:pt x="696119" y="5082381"/>
                </a:lnTo>
                <a:lnTo>
                  <a:pt x="716757" y="5069681"/>
                </a:lnTo>
                <a:lnTo>
                  <a:pt x="737394" y="5058569"/>
                </a:lnTo>
                <a:lnTo>
                  <a:pt x="758826" y="5047456"/>
                </a:lnTo>
                <a:lnTo>
                  <a:pt x="780257" y="5038725"/>
                </a:lnTo>
                <a:lnTo>
                  <a:pt x="802482" y="5029994"/>
                </a:lnTo>
                <a:lnTo>
                  <a:pt x="824707" y="5022850"/>
                </a:lnTo>
                <a:lnTo>
                  <a:pt x="846932" y="5016500"/>
                </a:lnTo>
                <a:lnTo>
                  <a:pt x="870744" y="5010944"/>
                </a:lnTo>
                <a:lnTo>
                  <a:pt x="893763" y="5007769"/>
                </a:lnTo>
                <a:lnTo>
                  <a:pt x="917576" y="5003800"/>
                </a:lnTo>
                <a:lnTo>
                  <a:pt x="941388" y="5002213"/>
                </a:lnTo>
                <a:lnTo>
                  <a:pt x="965201" y="5001419"/>
                </a:lnTo>
                <a:lnTo>
                  <a:pt x="988219" y="5002213"/>
                </a:lnTo>
                <a:lnTo>
                  <a:pt x="1012826" y="5003800"/>
                </a:lnTo>
                <a:lnTo>
                  <a:pt x="1035844" y="5006181"/>
                </a:lnTo>
                <a:lnTo>
                  <a:pt x="1059657" y="5010150"/>
                </a:lnTo>
                <a:lnTo>
                  <a:pt x="1083469" y="5015706"/>
                </a:lnTo>
                <a:lnTo>
                  <a:pt x="1107282" y="5022056"/>
                </a:lnTo>
                <a:lnTo>
                  <a:pt x="1130301" y="5029200"/>
                </a:lnTo>
                <a:lnTo>
                  <a:pt x="1152526" y="5037931"/>
                </a:lnTo>
                <a:lnTo>
                  <a:pt x="1176338" y="5047456"/>
                </a:lnTo>
                <a:lnTo>
                  <a:pt x="1198563" y="5059363"/>
                </a:lnTo>
                <a:lnTo>
                  <a:pt x="1220788" y="5072063"/>
                </a:lnTo>
                <a:lnTo>
                  <a:pt x="1273176" y="5102225"/>
                </a:lnTo>
                <a:lnTo>
                  <a:pt x="1326357" y="5132388"/>
                </a:lnTo>
                <a:lnTo>
                  <a:pt x="1379538" y="5162550"/>
                </a:lnTo>
                <a:lnTo>
                  <a:pt x="1434307" y="5191919"/>
                </a:lnTo>
                <a:lnTo>
                  <a:pt x="1489076" y="5221288"/>
                </a:lnTo>
                <a:lnTo>
                  <a:pt x="1544638" y="5249069"/>
                </a:lnTo>
                <a:lnTo>
                  <a:pt x="1599407" y="5276056"/>
                </a:lnTo>
                <a:lnTo>
                  <a:pt x="1655763" y="5303044"/>
                </a:lnTo>
                <a:lnTo>
                  <a:pt x="1712913" y="5329238"/>
                </a:lnTo>
                <a:lnTo>
                  <a:pt x="1770063" y="5355431"/>
                </a:lnTo>
                <a:lnTo>
                  <a:pt x="1827213" y="5380038"/>
                </a:lnTo>
                <a:lnTo>
                  <a:pt x="1885951" y="5405438"/>
                </a:lnTo>
                <a:lnTo>
                  <a:pt x="1944688" y="5428456"/>
                </a:lnTo>
                <a:lnTo>
                  <a:pt x="2003426" y="5452269"/>
                </a:lnTo>
                <a:lnTo>
                  <a:pt x="2062957" y="5474494"/>
                </a:lnTo>
                <a:lnTo>
                  <a:pt x="2122488" y="5497513"/>
                </a:lnTo>
                <a:lnTo>
                  <a:pt x="2182020" y="5518944"/>
                </a:lnTo>
                <a:lnTo>
                  <a:pt x="2243138" y="5538788"/>
                </a:lnTo>
                <a:lnTo>
                  <a:pt x="2304257" y="5559425"/>
                </a:lnTo>
                <a:lnTo>
                  <a:pt x="2364582" y="5579269"/>
                </a:lnTo>
                <a:lnTo>
                  <a:pt x="2426495" y="5598319"/>
                </a:lnTo>
                <a:lnTo>
                  <a:pt x="2489201" y="5616575"/>
                </a:lnTo>
                <a:lnTo>
                  <a:pt x="2550320" y="5634831"/>
                </a:lnTo>
                <a:lnTo>
                  <a:pt x="2613026" y="5651500"/>
                </a:lnTo>
                <a:lnTo>
                  <a:pt x="2675732" y="5668963"/>
                </a:lnTo>
                <a:lnTo>
                  <a:pt x="2739232" y="5684838"/>
                </a:lnTo>
                <a:lnTo>
                  <a:pt x="2801939" y="5699919"/>
                </a:lnTo>
                <a:lnTo>
                  <a:pt x="2865438" y="5714206"/>
                </a:lnTo>
                <a:lnTo>
                  <a:pt x="2929732" y="5728494"/>
                </a:lnTo>
                <a:lnTo>
                  <a:pt x="2993232" y="5741988"/>
                </a:lnTo>
                <a:lnTo>
                  <a:pt x="3057526" y="5754688"/>
                </a:lnTo>
                <a:lnTo>
                  <a:pt x="3121820" y="5766594"/>
                </a:lnTo>
                <a:lnTo>
                  <a:pt x="3186113" y="5778500"/>
                </a:lnTo>
                <a:lnTo>
                  <a:pt x="3250407" y="5789613"/>
                </a:lnTo>
                <a:lnTo>
                  <a:pt x="3315495" y="5799138"/>
                </a:lnTo>
                <a:lnTo>
                  <a:pt x="3380582" y="5808663"/>
                </a:lnTo>
                <a:lnTo>
                  <a:pt x="3445670" y="5818188"/>
                </a:lnTo>
                <a:lnTo>
                  <a:pt x="3510757" y="5826125"/>
                </a:lnTo>
                <a:lnTo>
                  <a:pt x="3575845" y="5833269"/>
                </a:lnTo>
                <a:lnTo>
                  <a:pt x="3641726" y="5840413"/>
                </a:lnTo>
                <a:lnTo>
                  <a:pt x="3706814" y="5846763"/>
                </a:lnTo>
                <a:lnTo>
                  <a:pt x="3771901" y="5851525"/>
                </a:lnTo>
                <a:lnTo>
                  <a:pt x="3838576" y="5857081"/>
                </a:lnTo>
                <a:lnTo>
                  <a:pt x="3903663" y="5861844"/>
                </a:lnTo>
                <a:lnTo>
                  <a:pt x="3968751" y="5865019"/>
                </a:lnTo>
                <a:lnTo>
                  <a:pt x="4034632" y="5868194"/>
                </a:lnTo>
                <a:lnTo>
                  <a:pt x="4100513" y="5870575"/>
                </a:lnTo>
                <a:lnTo>
                  <a:pt x="4166395" y="5871369"/>
                </a:lnTo>
                <a:lnTo>
                  <a:pt x="4231482" y="5872163"/>
                </a:lnTo>
                <a:lnTo>
                  <a:pt x="4296570" y="5872956"/>
                </a:lnTo>
                <a:lnTo>
                  <a:pt x="4363245" y="5872163"/>
                </a:lnTo>
                <a:lnTo>
                  <a:pt x="4428332" y="5871369"/>
                </a:lnTo>
                <a:lnTo>
                  <a:pt x="4493420" y="5869781"/>
                </a:lnTo>
                <a:lnTo>
                  <a:pt x="4558507" y="5867400"/>
                </a:lnTo>
                <a:lnTo>
                  <a:pt x="4623595" y="5864225"/>
                </a:lnTo>
                <a:lnTo>
                  <a:pt x="4689476" y="5860256"/>
                </a:lnTo>
                <a:lnTo>
                  <a:pt x="4753770" y="5855494"/>
                </a:lnTo>
                <a:lnTo>
                  <a:pt x="4818857" y="5849938"/>
                </a:lnTo>
                <a:lnTo>
                  <a:pt x="4883151" y="5843588"/>
                </a:lnTo>
                <a:lnTo>
                  <a:pt x="4947445" y="5837238"/>
                </a:lnTo>
                <a:lnTo>
                  <a:pt x="5011739" y="5830094"/>
                </a:lnTo>
                <a:lnTo>
                  <a:pt x="5076032" y="5822156"/>
                </a:lnTo>
                <a:lnTo>
                  <a:pt x="5139532" y="5813425"/>
                </a:lnTo>
                <a:lnTo>
                  <a:pt x="5203032" y="5803900"/>
                </a:lnTo>
                <a:lnTo>
                  <a:pt x="5164932" y="5775325"/>
                </a:lnTo>
                <a:lnTo>
                  <a:pt x="5126039" y="5745163"/>
                </a:lnTo>
                <a:lnTo>
                  <a:pt x="5088732" y="5715000"/>
                </a:lnTo>
                <a:lnTo>
                  <a:pt x="5052220" y="5684044"/>
                </a:lnTo>
                <a:lnTo>
                  <a:pt x="5015707" y="5651500"/>
                </a:lnTo>
                <a:lnTo>
                  <a:pt x="4980782" y="5618956"/>
                </a:lnTo>
                <a:lnTo>
                  <a:pt x="4945857" y="5584825"/>
                </a:lnTo>
                <a:lnTo>
                  <a:pt x="4911726" y="5549900"/>
                </a:lnTo>
                <a:lnTo>
                  <a:pt x="4879182" y="5514181"/>
                </a:lnTo>
                <a:lnTo>
                  <a:pt x="4847432" y="5478463"/>
                </a:lnTo>
                <a:lnTo>
                  <a:pt x="4815682" y="5441156"/>
                </a:lnTo>
                <a:lnTo>
                  <a:pt x="4785520" y="5403056"/>
                </a:lnTo>
                <a:lnTo>
                  <a:pt x="4756151" y="5364956"/>
                </a:lnTo>
                <a:lnTo>
                  <a:pt x="4727576" y="5325269"/>
                </a:lnTo>
                <a:lnTo>
                  <a:pt x="4699795" y="5285581"/>
                </a:lnTo>
                <a:lnTo>
                  <a:pt x="4672807" y="5244306"/>
                </a:lnTo>
                <a:lnTo>
                  <a:pt x="4647407" y="5203031"/>
                </a:lnTo>
                <a:lnTo>
                  <a:pt x="4622007" y="5160963"/>
                </a:lnTo>
                <a:lnTo>
                  <a:pt x="4598195" y="5118100"/>
                </a:lnTo>
                <a:lnTo>
                  <a:pt x="4575970" y="5074444"/>
                </a:lnTo>
                <a:lnTo>
                  <a:pt x="4552951" y="5030788"/>
                </a:lnTo>
                <a:lnTo>
                  <a:pt x="4533107" y="4984750"/>
                </a:lnTo>
                <a:lnTo>
                  <a:pt x="4513263" y="4940300"/>
                </a:lnTo>
                <a:lnTo>
                  <a:pt x="4494213" y="4894263"/>
                </a:lnTo>
                <a:lnTo>
                  <a:pt x="4476751" y="4847431"/>
                </a:lnTo>
                <a:lnTo>
                  <a:pt x="4459288" y="4799806"/>
                </a:lnTo>
                <a:lnTo>
                  <a:pt x="4444207" y="4752975"/>
                </a:lnTo>
                <a:lnTo>
                  <a:pt x="4429920" y="4704556"/>
                </a:lnTo>
                <a:lnTo>
                  <a:pt x="4416426" y="4655344"/>
                </a:lnTo>
                <a:lnTo>
                  <a:pt x="4405313" y="4606131"/>
                </a:lnTo>
                <a:lnTo>
                  <a:pt x="4393407" y="4556125"/>
                </a:lnTo>
                <a:lnTo>
                  <a:pt x="4384676" y="4505325"/>
                </a:lnTo>
                <a:lnTo>
                  <a:pt x="4375151" y="4455319"/>
                </a:lnTo>
                <a:lnTo>
                  <a:pt x="4368007" y="4405313"/>
                </a:lnTo>
                <a:lnTo>
                  <a:pt x="4363245" y="4355306"/>
                </a:lnTo>
                <a:lnTo>
                  <a:pt x="4357688" y="4304506"/>
                </a:lnTo>
                <a:lnTo>
                  <a:pt x="4355307" y="4254500"/>
                </a:lnTo>
                <a:lnTo>
                  <a:pt x="4352132" y="4204494"/>
                </a:lnTo>
                <a:lnTo>
                  <a:pt x="4351338" y="4154488"/>
                </a:lnTo>
                <a:lnTo>
                  <a:pt x="4352132" y="4103688"/>
                </a:lnTo>
                <a:lnTo>
                  <a:pt x="4352926" y="4053681"/>
                </a:lnTo>
                <a:lnTo>
                  <a:pt x="4356101" y="4003675"/>
                </a:lnTo>
                <a:lnTo>
                  <a:pt x="4360070" y="3954463"/>
                </a:lnTo>
                <a:lnTo>
                  <a:pt x="4365626" y="3906044"/>
                </a:lnTo>
                <a:lnTo>
                  <a:pt x="4371976" y="3856038"/>
                </a:lnTo>
                <a:lnTo>
                  <a:pt x="4379120" y="3807619"/>
                </a:lnTo>
                <a:lnTo>
                  <a:pt x="4387851" y="3758406"/>
                </a:lnTo>
                <a:lnTo>
                  <a:pt x="4398170" y="3709988"/>
                </a:lnTo>
                <a:lnTo>
                  <a:pt x="4409282" y="3660775"/>
                </a:lnTo>
                <a:lnTo>
                  <a:pt x="4421982" y="3613150"/>
                </a:lnTo>
                <a:lnTo>
                  <a:pt x="4435476" y="3565525"/>
                </a:lnTo>
                <a:lnTo>
                  <a:pt x="4449763" y="3517900"/>
                </a:lnTo>
                <a:lnTo>
                  <a:pt x="4465638" y="3471069"/>
                </a:lnTo>
                <a:lnTo>
                  <a:pt x="4483101" y="3424238"/>
                </a:lnTo>
                <a:lnTo>
                  <a:pt x="4501357" y="3377406"/>
                </a:lnTo>
                <a:lnTo>
                  <a:pt x="4520407" y="3332163"/>
                </a:lnTo>
                <a:lnTo>
                  <a:pt x="4541838" y="3286125"/>
                </a:lnTo>
                <a:lnTo>
                  <a:pt x="4563270" y="3240882"/>
                </a:lnTo>
                <a:lnTo>
                  <a:pt x="4586288" y="3196432"/>
                </a:lnTo>
                <a:lnTo>
                  <a:pt x="4610895" y="3152775"/>
                </a:lnTo>
                <a:lnTo>
                  <a:pt x="4635501" y="3108325"/>
                </a:lnTo>
                <a:lnTo>
                  <a:pt x="4661695" y="3064669"/>
                </a:lnTo>
                <a:lnTo>
                  <a:pt x="4689476" y="3022600"/>
                </a:lnTo>
                <a:lnTo>
                  <a:pt x="4718051" y="2979738"/>
                </a:lnTo>
                <a:lnTo>
                  <a:pt x="4747420" y="2939256"/>
                </a:lnTo>
                <a:lnTo>
                  <a:pt x="4777582" y="2898775"/>
                </a:lnTo>
                <a:lnTo>
                  <a:pt x="4810126" y="2858294"/>
                </a:lnTo>
                <a:lnTo>
                  <a:pt x="4841876" y="2820194"/>
                </a:lnTo>
                <a:lnTo>
                  <a:pt x="4875214" y="2781300"/>
                </a:lnTo>
                <a:lnTo>
                  <a:pt x="4909345" y="2744788"/>
                </a:lnTo>
                <a:lnTo>
                  <a:pt x="4943476" y="2708275"/>
                </a:lnTo>
                <a:lnTo>
                  <a:pt x="4978401" y="2673350"/>
                </a:lnTo>
                <a:lnTo>
                  <a:pt x="5015707" y="2639219"/>
                </a:lnTo>
                <a:lnTo>
                  <a:pt x="5053014" y="2606675"/>
                </a:lnTo>
                <a:lnTo>
                  <a:pt x="5090320" y="2574132"/>
                </a:lnTo>
                <a:lnTo>
                  <a:pt x="5129214" y="2543175"/>
                </a:lnTo>
                <a:lnTo>
                  <a:pt x="5168107" y="2513013"/>
                </a:lnTo>
                <a:lnTo>
                  <a:pt x="5208589" y="2482850"/>
                </a:lnTo>
                <a:lnTo>
                  <a:pt x="5249864" y="2454275"/>
                </a:lnTo>
                <a:lnTo>
                  <a:pt x="5290345" y="2428081"/>
                </a:lnTo>
                <a:lnTo>
                  <a:pt x="5332414" y="2401094"/>
                </a:lnTo>
                <a:lnTo>
                  <a:pt x="5375276" y="2375694"/>
                </a:lnTo>
                <a:lnTo>
                  <a:pt x="5418139" y="2351881"/>
                </a:lnTo>
                <a:lnTo>
                  <a:pt x="5463382" y="2328863"/>
                </a:lnTo>
                <a:lnTo>
                  <a:pt x="5507039" y="2307432"/>
                </a:lnTo>
                <a:lnTo>
                  <a:pt x="5552282" y="2286000"/>
                </a:lnTo>
                <a:lnTo>
                  <a:pt x="5598320" y="2266157"/>
                </a:lnTo>
                <a:lnTo>
                  <a:pt x="5644357" y="2247106"/>
                </a:lnTo>
                <a:lnTo>
                  <a:pt x="5691189" y="2229644"/>
                </a:lnTo>
                <a:lnTo>
                  <a:pt x="5738020" y="2212975"/>
                </a:lnTo>
                <a:lnTo>
                  <a:pt x="5786439" y="2197100"/>
                </a:lnTo>
                <a:lnTo>
                  <a:pt x="5834857" y="2182813"/>
                </a:lnTo>
                <a:lnTo>
                  <a:pt x="5883276" y="2170113"/>
                </a:lnTo>
                <a:lnTo>
                  <a:pt x="5932489" y="2158206"/>
                </a:lnTo>
                <a:lnTo>
                  <a:pt x="5982495" y="2147094"/>
                </a:lnTo>
                <a:lnTo>
                  <a:pt x="6032501" y="2137569"/>
                </a:lnTo>
                <a:lnTo>
                  <a:pt x="6076951" y="2130425"/>
                </a:lnTo>
                <a:lnTo>
                  <a:pt x="6122989" y="2124075"/>
                </a:lnTo>
                <a:lnTo>
                  <a:pt x="6167439" y="2118519"/>
                </a:lnTo>
                <a:lnTo>
                  <a:pt x="6212682" y="2112963"/>
                </a:lnTo>
                <a:lnTo>
                  <a:pt x="6258720" y="2109788"/>
                </a:lnTo>
                <a:lnTo>
                  <a:pt x="6303170" y="2108200"/>
                </a:lnTo>
                <a:lnTo>
                  <a:pt x="6348414" y="2105819"/>
                </a:lnTo>
                <a:lnTo>
                  <a:pt x="6394451" y="2105025"/>
                </a:lnTo>
                <a:close/>
                <a:moveTo>
                  <a:pt x="2043113" y="1656280"/>
                </a:moveTo>
                <a:lnTo>
                  <a:pt x="1996282" y="1657867"/>
                </a:lnTo>
                <a:lnTo>
                  <a:pt x="1949450" y="1661041"/>
                </a:lnTo>
                <a:lnTo>
                  <a:pt x="1901825" y="1665803"/>
                </a:lnTo>
                <a:lnTo>
                  <a:pt x="1854994" y="1672946"/>
                </a:lnTo>
                <a:lnTo>
                  <a:pt x="1829594" y="1678501"/>
                </a:lnTo>
                <a:lnTo>
                  <a:pt x="1803400" y="1684056"/>
                </a:lnTo>
                <a:lnTo>
                  <a:pt x="1778794" y="1690405"/>
                </a:lnTo>
                <a:lnTo>
                  <a:pt x="1752600" y="1696754"/>
                </a:lnTo>
                <a:lnTo>
                  <a:pt x="1727994" y="1704690"/>
                </a:lnTo>
                <a:lnTo>
                  <a:pt x="1703388" y="1712627"/>
                </a:lnTo>
                <a:lnTo>
                  <a:pt x="1677988" y="1720563"/>
                </a:lnTo>
                <a:lnTo>
                  <a:pt x="1654175" y="1729293"/>
                </a:lnTo>
                <a:lnTo>
                  <a:pt x="1631157" y="1739610"/>
                </a:lnTo>
                <a:lnTo>
                  <a:pt x="1606550" y="1749927"/>
                </a:lnTo>
                <a:lnTo>
                  <a:pt x="1583532" y="1761037"/>
                </a:lnTo>
                <a:lnTo>
                  <a:pt x="1560513" y="1772148"/>
                </a:lnTo>
                <a:lnTo>
                  <a:pt x="1538288" y="1784052"/>
                </a:lnTo>
                <a:lnTo>
                  <a:pt x="1516063" y="1796750"/>
                </a:lnTo>
                <a:lnTo>
                  <a:pt x="1493044" y="1810242"/>
                </a:lnTo>
                <a:lnTo>
                  <a:pt x="1471613" y="1823733"/>
                </a:lnTo>
                <a:lnTo>
                  <a:pt x="1450182" y="1838018"/>
                </a:lnTo>
                <a:lnTo>
                  <a:pt x="1428750" y="1852303"/>
                </a:lnTo>
                <a:lnTo>
                  <a:pt x="1408113" y="1867382"/>
                </a:lnTo>
                <a:lnTo>
                  <a:pt x="1388269" y="1882461"/>
                </a:lnTo>
                <a:lnTo>
                  <a:pt x="1368425" y="1898333"/>
                </a:lnTo>
                <a:lnTo>
                  <a:pt x="1348582" y="1915793"/>
                </a:lnTo>
                <a:lnTo>
                  <a:pt x="1328738" y="1932459"/>
                </a:lnTo>
                <a:lnTo>
                  <a:pt x="1310482" y="1949918"/>
                </a:lnTo>
                <a:lnTo>
                  <a:pt x="1292225" y="1968965"/>
                </a:lnTo>
                <a:lnTo>
                  <a:pt x="1274763" y="1987218"/>
                </a:lnTo>
                <a:lnTo>
                  <a:pt x="1256507" y="2006265"/>
                </a:lnTo>
                <a:lnTo>
                  <a:pt x="1239838" y="2026106"/>
                </a:lnTo>
                <a:lnTo>
                  <a:pt x="1222375" y="2045946"/>
                </a:lnTo>
                <a:lnTo>
                  <a:pt x="1206500" y="2066580"/>
                </a:lnTo>
                <a:lnTo>
                  <a:pt x="1190625" y="2088008"/>
                </a:lnTo>
                <a:lnTo>
                  <a:pt x="1175544" y="2109435"/>
                </a:lnTo>
                <a:lnTo>
                  <a:pt x="1159669" y="2130863"/>
                </a:lnTo>
                <a:lnTo>
                  <a:pt x="1146969" y="2153084"/>
                </a:lnTo>
                <a:lnTo>
                  <a:pt x="1132682" y="2175306"/>
                </a:lnTo>
                <a:lnTo>
                  <a:pt x="1119982" y="2197527"/>
                </a:lnTo>
                <a:lnTo>
                  <a:pt x="1107282" y="2221336"/>
                </a:lnTo>
                <a:lnTo>
                  <a:pt x="1095375" y="2244350"/>
                </a:lnTo>
                <a:lnTo>
                  <a:pt x="1084263" y="2267365"/>
                </a:lnTo>
                <a:lnTo>
                  <a:pt x="1073150" y="2290380"/>
                </a:lnTo>
                <a:lnTo>
                  <a:pt x="1063625" y="2314983"/>
                </a:lnTo>
                <a:lnTo>
                  <a:pt x="1053307" y="2338791"/>
                </a:lnTo>
                <a:lnTo>
                  <a:pt x="1044575" y="2363393"/>
                </a:lnTo>
                <a:lnTo>
                  <a:pt x="1036638" y="2387202"/>
                </a:lnTo>
                <a:lnTo>
                  <a:pt x="1029494" y="2411010"/>
                </a:lnTo>
                <a:lnTo>
                  <a:pt x="1022350" y="2436406"/>
                </a:lnTo>
                <a:lnTo>
                  <a:pt x="1016000" y="2461008"/>
                </a:lnTo>
                <a:lnTo>
                  <a:pt x="1009650" y="2486404"/>
                </a:lnTo>
                <a:lnTo>
                  <a:pt x="1004888" y="2511006"/>
                </a:lnTo>
                <a:lnTo>
                  <a:pt x="1000125" y="2536402"/>
                </a:lnTo>
                <a:lnTo>
                  <a:pt x="996156" y="2562591"/>
                </a:lnTo>
                <a:lnTo>
                  <a:pt x="992981" y="2587193"/>
                </a:lnTo>
                <a:lnTo>
                  <a:pt x="989806" y="2613383"/>
                </a:lnTo>
                <a:lnTo>
                  <a:pt x="988219" y="2637985"/>
                </a:lnTo>
                <a:lnTo>
                  <a:pt x="986631" y="2664174"/>
                </a:lnTo>
                <a:lnTo>
                  <a:pt x="985838" y="2690363"/>
                </a:lnTo>
                <a:lnTo>
                  <a:pt x="985838" y="2715759"/>
                </a:lnTo>
                <a:lnTo>
                  <a:pt x="986631" y="2741949"/>
                </a:lnTo>
                <a:lnTo>
                  <a:pt x="987425" y="2768138"/>
                </a:lnTo>
                <a:lnTo>
                  <a:pt x="989013" y="2793534"/>
                </a:lnTo>
                <a:lnTo>
                  <a:pt x="992188" y="2819723"/>
                </a:lnTo>
                <a:lnTo>
                  <a:pt x="994569" y="2845119"/>
                </a:lnTo>
                <a:lnTo>
                  <a:pt x="998538" y="2871308"/>
                </a:lnTo>
                <a:lnTo>
                  <a:pt x="1002506" y="2897498"/>
                </a:lnTo>
                <a:lnTo>
                  <a:pt x="1012825" y="2944321"/>
                </a:lnTo>
                <a:lnTo>
                  <a:pt x="1023144" y="2990351"/>
                </a:lnTo>
                <a:lnTo>
                  <a:pt x="1036638" y="3035587"/>
                </a:lnTo>
                <a:lnTo>
                  <a:pt x="1052513" y="3079236"/>
                </a:lnTo>
                <a:lnTo>
                  <a:pt x="1069975" y="3122092"/>
                </a:lnTo>
                <a:lnTo>
                  <a:pt x="1088232" y="3164153"/>
                </a:lnTo>
                <a:lnTo>
                  <a:pt x="1108869" y="3205421"/>
                </a:lnTo>
                <a:lnTo>
                  <a:pt x="1131094" y="3245896"/>
                </a:lnTo>
                <a:lnTo>
                  <a:pt x="1154907" y="3284783"/>
                </a:lnTo>
                <a:lnTo>
                  <a:pt x="1180307" y="3322877"/>
                </a:lnTo>
                <a:lnTo>
                  <a:pt x="1207294" y="3359383"/>
                </a:lnTo>
                <a:lnTo>
                  <a:pt x="1235869" y="3394302"/>
                </a:lnTo>
                <a:lnTo>
                  <a:pt x="1265238" y="3427634"/>
                </a:lnTo>
                <a:lnTo>
                  <a:pt x="1296988" y="3460172"/>
                </a:lnTo>
                <a:lnTo>
                  <a:pt x="1329532" y="3491124"/>
                </a:lnTo>
                <a:lnTo>
                  <a:pt x="1363663" y="3521281"/>
                </a:lnTo>
                <a:lnTo>
                  <a:pt x="1398588" y="3549851"/>
                </a:lnTo>
                <a:lnTo>
                  <a:pt x="1435100" y="3575247"/>
                </a:lnTo>
                <a:lnTo>
                  <a:pt x="1472407" y="3601436"/>
                </a:lnTo>
                <a:lnTo>
                  <a:pt x="1511300" y="3624451"/>
                </a:lnTo>
                <a:lnTo>
                  <a:pt x="1550194" y="3645879"/>
                </a:lnTo>
                <a:lnTo>
                  <a:pt x="1590675" y="3666513"/>
                </a:lnTo>
                <a:lnTo>
                  <a:pt x="1632744" y="3685560"/>
                </a:lnTo>
                <a:lnTo>
                  <a:pt x="1674813" y="3701432"/>
                </a:lnTo>
                <a:lnTo>
                  <a:pt x="1718469" y="3716511"/>
                </a:lnTo>
                <a:lnTo>
                  <a:pt x="1762125" y="3730002"/>
                </a:lnTo>
                <a:lnTo>
                  <a:pt x="1807369" y="3740319"/>
                </a:lnTo>
                <a:lnTo>
                  <a:pt x="1852613" y="3749843"/>
                </a:lnTo>
                <a:lnTo>
                  <a:pt x="1897857" y="3756985"/>
                </a:lnTo>
                <a:lnTo>
                  <a:pt x="1944688" y="3761747"/>
                </a:lnTo>
                <a:lnTo>
                  <a:pt x="1992313" y="3765715"/>
                </a:lnTo>
                <a:lnTo>
                  <a:pt x="2039144" y="3766509"/>
                </a:lnTo>
                <a:lnTo>
                  <a:pt x="2086769" y="3765715"/>
                </a:lnTo>
                <a:lnTo>
                  <a:pt x="2133601" y="3761747"/>
                </a:lnTo>
                <a:lnTo>
                  <a:pt x="2180432" y="3757779"/>
                </a:lnTo>
                <a:lnTo>
                  <a:pt x="2227263" y="3749843"/>
                </a:lnTo>
                <a:lnTo>
                  <a:pt x="2252663" y="3745081"/>
                </a:lnTo>
                <a:lnTo>
                  <a:pt x="2278857" y="3739526"/>
                </a:lnTo>
                <a:lnTo>
                  <a:pt x="2305051" y="3733177"/>
                </a:lnTo>
                <a:lnTo>
                  <a:pt x="2329657" y="3726034"/>
                </a:lnTo>
                <a:lnTo>
                  <a:pt x="2355057" y="3718892"/>
                </a:lnTo>
                <a:lnTo>
                  <a:pt x="2378869" y="3710956"/>
                </a:lnTo>
                <a:lnTo>
                  <a:pt x="2404269" y="3702226"/>
                </a:lnTo>
                <a:lnTo>
                  <a:pt x="2428082" y="3693496"/>
                </a:lnTo>
                <a:lnTo>
                  <a:pt x="2451894" y="3683179"/>
                </a:lnTo>
                <a:lnTo>
                  <a:pt x="2475707" y="3673656"/>
                </a:lnTo>
                <a:lnTo>
                  <a:pt x="2498726" y="3663339"/>
                </a:lnTo>
                <a:lnTo>
                  <a:pt x="2521744" y="3651434"/>
                </a:lnTo>
                <a:lnTo>
                  <a:pt x="2543969" y="3638736"/>
                </a:lnTo>
                <a:lnTo>
                  <a:pt x="2567782" y="3626832"/>
                </a:lnTo>
                <a:lnTo>
                  <a:pt x="2589213" y="3614134"/>
                </a:lnTo>
                <a:lnTo>
                  <a:pt x="2611438" y="3600643"/>
                </a:lnTo>
                <a:lnTo>
                  <a:pt x="2632869" y="3586358"/>
                </a:lnTo>
                <a:lnTo>
                  <a:pt x="2653507" y="3572073"/>
                </a:lnTo>
                <a:lnTo>
                  <a:pt x="2674144" y="3556994"/>
                </a:lnTo>
                <a:lnTo>
                  <a:pt x="2694782" y="3540328"/>
                </a:lnTo>
                <a:lnTo>
                  <a:pt x="2713832" y="3524455"/>
                </a:lnTo>
                <a:lnTo>
                  <a:pt x="2733676" y="3507789"/>
                </a:lnTo>
                <a:lnTo>
                  <a:pt x="2753519" y="3490330"/>
                </a:lnTo>
                <a:lnTo>
                  <a:pt x="2772569" y="3472870"/>
                </a:lnTo>
                <a:lnTo>
                  <a:pt x="2790826" y="3454617"/>
                </a:lnTo>
                <a:lnTo>
                  <a:pt x="2809082" y="3436364"/>
                </a:lnTo>
                <a:lnTo>
                  <a:pt x="2825750" y="3417317"/>
                </a:lnTo>
                <a:lnTo>
                  <a:pt x="2842419" y="3397477"/>
                </a:lnTo>
                <a:lnTo>
                  <a:pt x="2859882" y="3376843"/>
                </a:lnTo>
                <a:lnTo>
                  <a:pt x="2875757" y="3356209"/>
                </a:lnTo>
                <a:lnTo>
                  <a:pt x="2891632" y="3335575"/>
                </a:lnTo>
                <a:lnTo>
                  <a:pt x="2907507" y="3314147"/>
                </a:lnTo>
                <a:lnTo>
                  <a:pt x="2922588" y="3291926"/>
                </a:lnTo>
                <a:lnTo>
                  <a:pt x="2936875" y="3270498"/>
                </a:lnTo>
                <a:lnTo>
                  <a:pt x="2950369" y="3247483"/>
                </a:lnTo>
                <a:lnTo>
                  <a:pt x="2963069" y="3225262"/>
                </a:lnTo>
                <a:lnTo>
                  <a:pt x="2974975" y="3203040"/>
                </a:lnTo>
                <a:lnTo>
                  <a:pt x="2987676" y="3179232"/>
                </a:lnTo>
                <a:lnTo>
                  <a:pt x="2997994" y="3156217"/>
                </a:lnTo>
                <a:lnTo>
                  <a:pt x="3009107" y="3132409"/>
                </a:lnTo>
                <a:lnTo>
                  <a:pt x="3018632" y="3109394"/>
                </a:lnTo>
                <a:lnTo>
                  <a:pt x="3028950" y="3084791"/>
                </a:lnTo>
                <a:lnTo>
                  <a:pt x="3037682" y="3060983"/>
                </a:lnTo>
                <a:lnTo>
                  <a:pt x="3045619" y="3035587"/>
                </a:lnTo>
                <a:lnTo>
                  <a:pt x="3053557" y="3011779"/>
                </a:lnTo>
                <a:lnTo>
                  <a:pt x="3060700" y="2986383"/>
                </a:lnTo>
                <a:lnTo>
                  <a:pt x="3067051" y="2962574"/>
                </a:lnTo>
                <a:lnTo>
                  <a:pt x="3072607" y="2937179"/>
                </a:lnTo>
                <a:lnTo>
                  <a:pt x="3078163" y="2912577"/>
                </a:lnTo>
                <a:lnTo>
                  <a:pt x="3082132" y="2886387"/>
                </a:lnTo>
                <a:lnTo>
                  <a:pt x="3086100" y="2861785"/>
                </a:lnTo>
                <a:lnTo>
                  <a:pt x="3089275" y="2835595"/>
                </a:lnTo>
                <a:lnTo>
                  <a:pt x="3092451" y="2810994"/>
                </a:lnTo>
                <a:lnTo>
                  <a:pt x="3094038" y="2784804"/>
                </a:lnTo>
                <a:lnTo>
                  <a:pt x="3095626" y="2758615"/>
                </a:lnTo>
                <a:lnTo>
                  <a:pt x="3096419" y="2733219"/>
                </a:lnTo>
                <a:lnTo>
                  <a:pt x="3096419" y="2707029"/>
                </a:lnTo>
                <a:lnTo>
                  <a:pt x="3095626" y="2680840"/>
                </a:lnTo>
                <a:lnTo>
                  <a:pt x="3094832" y="2655444"/>
                </a:lnTo>
                <a:lnTo>
                  <a:pt x="3093244" y="2629255"/>
                </a:lnTo>
                <a:lnTo>
                  <a:pt x="3090863" y="2603066"/>
                </a:lnTo>
                <a:lnTo>
                  <a:pt x="3087688" y="2577670"/>
                </a:lnTo>
                <a:lnTo>
                  <a:pt x="3083719" y="2551481"/>
                </a:lnTo>
                <a:lnTo>
                  <a:pt x="3079750" y="2525291"/>
                </a:lnTo>
                <a:lnTo>
                  <a:pt x="3071019" y="2479261"/>
                </a:lnTo>
                <a:lnTo>
                  <a:pt x="3059113" y="2432438"/>
                </a:lnTo>
                <a:lnTo>
                  <a:pt x="3045619" y="2387995"/>
                </a:lnTo>
                <a:lnTo>
                  <a:pt x="3030538" y="2343553"/>
                </a:lnTo>
                <a:lnTo>
                  <a:pt x="3013869" y="2300697"/>
                </a:lnTo>
                <a:lnTo>
                  <a:pt x="2994819" y="2258636"/>
                </a:lnTo>
                <a:lnTo>
                  <a:pt x="2974182" y="2217368"/>
                </a:lnTo>
                <a:lnTo>
                  <a:pt x="2951957" y="2176893"/>
                </a:lnTo>
                <a:lnTo>
                  <a:pt x="2927351" y="2138799"/>
                </a:lnTo>
                <a:lnTo>
                  <a:pt x="2901951" y="2101499"/>
                </a:lnTo>
                <a:lnTo>
                  <a:pt x="2874963" y="2064993"/>
                </a:lnTo>
                <a:lnTo>
                  <a:pt x="2846388" y="2030074"/>
                </a:lnTo>
                <a:lnTo>
                  <a:pt x="2817019" y="1995948"/>
                </a:lnTo>
                <a:lnTo>
                  <a:pt x="2785269" y="1962616"/>
                </a:lnTo>
                <a:lnTo>
                  <a:pt x="2752726" y="1931665"/>
                </a:lnTo>
                <a:lnTo>
                  <a:pt x="2718594" y="1902301"/>
                </a:lnTo>
                <a:lnTo>
                  <a:pt x="2683669" y="1874525"/>
                </a:lnTo>
                <a:lnTo>
                  <a:pt x="2647951" y="1847542"/>
                </a:lnTo>
                <a:lnTo>
                  <a:pt x="2610644" y="1822146"/>
                </a:lnTo>
                <a:lnTo>
                  <a:pt x="2571750" y="1798337"/>
                </a:lnTo>
                <a:lnTo>
                  <a:pt x="2532063" y="1776910"/>
                </a:lnTo>
                <a:lnTo>
                  <a:pt x="2491582" y="1756276"/>
                </a:lnTo>
                <a:lnTo>
                  <a:pt x="2450307" y="1738816"/>
                </a:lnTo>
                <a:lnTo>
                  <a:pt x="2407444" y="1721356"/>
                </a:lnTo>
                <a:lnTo>
                  <a:pt x="2364582" y="1706278"/>
                </a:lnTo>
                <a:lnTo>
                  <a:pt x="2320925" y="1693580"/>
                </a:lnTo>
                <a:lnTo>
                  <a:pt x="2276476" y="1682469"/>
                </a:lnTo>
                <a:lnTo>
                  <a:pt x="2230438" y="1672946"/>
                </a:lnTo>
                <a:lnTo>
                  <a:pt x="2184401" y="1665803"/>
                </a:lnTo>
                <a:lnTo>
                  <a:pt x="2137569" y="1661041"/>
                </a:lnTo>
                <a:lnTo>
                  <a:pt x="2091532" y="1657867"/>
                </a:lnTo>
                <a:lnTo>
                  <a:pt x="2043113" y="1656280"/>
                </a:lnTo>
                <a:close/>
                <a:moveTo>
                  <a:pt x="4089400" y="0"/>
                </a:moveTo>
                <a:lnTo>
                  <a:pt x="4167982" y="0"/>
                </a:lnTo>
                <a:lnTo>
                  <a:pt x="4246563" y="794"/>
                </a:lnTo>
                <a:lnTo>
                  <a:pt x="4325144" y="2381"/>
                </a:lnTo>
                <a:lnTo>
                  <a:pt x="4403726" y="5555"/>
                </a:lnTo>
                <a:lnTo>
                  <a:pt x="4483101" y="7936"/>
                </a:lnTo>
                <a:lnTo>
                  <a:pt x="4562476" y="12698"/>
                </a:lnTo>
                <a:lnTo>
                  <a:pt x="4641057" y="18253"/>
                </a:lnTo>
                <a:lnTo>
                  <a:pt x="4719638" y="23015"/>
                </a:lnTo>
                <a:lnTo>
                  <a:pt x="4798219" y="30157"/>
                </a:lnTo>
                <a:lnTo>
                  <a:pt x="4876801" y="37300"/>
                </a:lnTo>
                <a:lnTo>
                  <a:pt x="4955382" y="45236"/>
                </a:lnTo>
                <a:lnTo>
                  <a:pt x="5033169" y="55553"/>
                </a:lnTo>
                <a:lnTo>
                  <a:pt x="5111751" y="65077"/>
                </a:lnTo>
                <a:lnTo>
                  <a:pt x="5190332" y="76187"/>
                </a:lnTo>
                <a:lnTo>
                  <a:pt x="5268119" y="87298"/>
                </a:lnTo>
                <a:lnTo>
                  <a:pt x="5345907" y="99202"/>
                </a:lnTo>
                <a:lnTo>
                  <a:pt x="5423694" y="112694"/>
                </a:lnTo>
                <a:lnTo>
                  <a:pt x="5501482" y="126979"/>
                </a:lnTo>
                <a:lnTo>
                  <a:pt x="5578476" y="141264"/>
                </a:lnTo>
                <a:lnTo>
                  <a:pt x="5656263" y="157136"/>
                </a:lnTo>
                <a:lnTo>
                  <a:pt x="5733257" y="173009"/>
                </a:lnTo>
                <a:lnTo>
                  <a:pt x="5808663" y="190468"/>
                </a:lnTo>
                <a:lnTo>
                  <a:pt x="5885657" y="207928"/>
                </a:lnTo>
                <a:lnTo>
                  <a:pt x="5961857" y="226975"/>
                </a:lnTo>
                <a:lnTo>
                  <a:pt x="6038057" y="246815"/>
                </a:lnTo>
                <a:lnTo>
                  <a:pt x="6112669" y="267449"/>
                </a:lnTo>
                <a:lnTo>
                  <a:pt x="6188076" y="287290"/>
                </a:lnTo>
                <a:lnTo>
                  <a:pt x="6261894" y="310304"/>
                </a:lnTo>
                <a:lnTo>
                  <a:pt x="6337301" y="332526"/>
                </a:lnTo>
                <a:lnTo>
                  <a:pt x="6410326" y="355541"/>
                </a:lnTo>
                <a:lnTo>
                  <a:pt x="6484938" y="379349"/>
                </a:lnTo>
                <a:lnTo>
                  <a:pt x="6557169" y="404745"/>
                </a:lnTo>
                <a:lnTo>
                  <a:pt x="6630194" y="430934"/>
                </a:lnTo>
                <a:lnTo>
                  <a:pt x="6701632" y="456330"/>
                </a:lnTo>
                <a:lnTo>
                  <a:pt x="6773863" y="484107"/>
                </a:lnTo>
                <a:lnTo>
                  <a:pt x="6844507" y="511883"/>
                </a:lnTo>
                <a:lnTo>
                  <a:pt x="6915944" y="540453"/>
                </a:lnTo>
                <a:lnTo>
                  <a:pt x="6985794" y="569817"/>
                </a:lnTo>
                <a:lnTo>
                  <a:pt x="7055644" y="599181"/>
                </a:lnTo>
                <a:lnTo>
                  <a:pt x="7124701" y="630926"/>
                </a:lnTo>
                <a:lnTo>
                  <a:pt x="7192963" y="661877"/>
                </a:lnTo>
                <a:lnTo>
                  <a:pt x="7261226" y="694415"/>
                </a:lnTo>
                <a:lnTo>
                  <a:pt x="7327901" y="726954"/>
                </a:lnTo>
                <a:lnTo>
                  <a:pt x="7395369" y="761079"/>
                </a:lnTo>
                <a:lnTo>
                  <a:pt x="7461251" y="795998"/>
                </a:lnTo>
                <a:lnTo>
                  <a:pt x="7526338" y="830918"/>
                </a:lnTo>
                <a:lnTo>
                  <a:pt x="7592219" y="866630"/>
                </a:lnTo>
                <a:lnTo>
                  <a:pt x="7654926" y="903137"/>
                </a:lnTo>
                <a:lnTo>
                  <a:pt x="7718426" y="940437"/>
                </a:lnTo>
                <a:lnTo>
                  <a:pt x="7739857" y="953928"/>
                </a:lnTo>
                <a:lnTo>
                  <a:pt x="7760494" y="969007"/>
                </a:lnTo>
                <a:lnTo>
                  <a:pt x="7780338" y="984879"/>
                </a:lnTo>
                <a:lnTo>
                  <a:pt x="7799388" y="1000752"/>
                </a:lnTo>
                <a:lnTo>
                  <a:pt x="7816851" y="1017418"/>
                </a:lnTo>
                <a:lnTo>
                  <a:pt x="7833519" y="1035671"/>
                </a:lnTo>
                <a:lnTo>
                  <a:pt x="7849394" y="1053130"/>
                </a:lnTo>
                <a:lnTo>
                  <a:pt x="7863682" y="1072971"/>
                </a:lnTo>
                <a:lnTo>
                  <a:pt x="7877176" y="1092811"/>
                </a:lnTo>
                <a:lnTo>
                  <a:pt x="7889082" y="1112652"/>
                </a:lnTo>
                <a:lnTo>
                  <a:pt x="7900988" y="1134079"/>
                </a:lnTo>
                <a:lnTo>
                  <a:pt x="7912101" y="1153920"/>
                </a:lnTo>
                <a:lnTo>
                  <a:pt x="7921626" y="1176935"/>
                </a:lnTo>
                <a:lnTo>
                  <a:pt x="7929563" y="1198362"/>
                </a:lnTo>
                <a:lnTo>
                  <a:pt x="7937501" y="1220584"/>
                </a:lnTo>
                <a:lnTo>
                  <a:pt x="7943851" y="1243599"/>
                </a:lnTo>
                <a:lnTo>
                  <a:pt x="7949407" y="1266614"/>
                </a:lnTo>
                <a:lnTo>
                  <a:pt x="7952582" y="1290422"/>
                </a:lnTo>
                <a:lnTo>
                  <a:pt x="7955757" y="1313437"/>
                </a:lnTo>
                <a:lnTo>
                  <a:pt x="7958138" y="1337246"/>
                </a:lnTo>
                <a:lnTo>
                  <a:pt x="7958138" y="1360260"/>
                </a:lnTo>
                <a:lnTo>
                  <a:pt x="7958138" y="1384863"/>
                </a:lnTo>
                <a:lnTo>
                  <a:pt x="7956551" y="1407878"/>
                </a:lnTo>
                <a:lnTo>
                  <a:pt x="7954169" y="1432480"/>
                </a:lnTo>
                <a:lnTo>
                  <a:pt x="7950201" y="1455495"/>
                </a:lnTo>
                <a:lnTo>
                  <a:pt x="7944644" y="1479303"/>
                </a:lnTo>
                <a:lnTo>
                  <a:pt x="7938294" y="1502318"/>
                </a:lnTo>
                <a:lnTo>
                  <a:pt x="7930357" y="1526127"/>
                </a:lnTo>
                <a:lnTo>
                  <a:pt x="7922419" y="1549141"/>
                </a:lnTo>
                <a:lnTo>
                  <a:pt x="7912101" y="1571363"/>
                </a:lnTo>
                <a:lnTo>
                  <a:pt x="7900988" y="1594378"/>
                </a:lnTo>
                <a:lnTo>
                  <a:pt x="7888288" y="1615805"/>
                </a:lnTo>
                <a:lnTo>
                  <a:pt x="7874794" y="1637233"/>
                </a:lnTo>
                <a:lnTo>
                  <a:pt x="7860507" y="1657867"/>
                </a:lnTo>
                <a:lnTo>
                  <a:pt x="7844632" y="1677707"/>
                </a:lnTo>
                <a:lnTo>
                  <a:pt x="7828757" y="1696754"/>
                </a:lnTo>
                <a:lnTo>
                  <a:pt x="7811294" y="1714214"/>
                </a:lnTo>
                <a:lnTo>
                  <a:pt x="7794626" y="1730880"/>
                </a:lnTo>
                <a:lnTo>
                  <a:pt x="7775576" y="1746752"/>
                </a:lnTo>
                <a:lnTo>
                  <a:pt x="7757319" y="1761037"/>
                </a:lnTo>
                <a:lnTo>
                  <a:pt x="7737476" y="1774529"/>
                </a:lnTo>
                <a:lnTo>
                  <a:pt x="7716838" y="1788020"/>
                </a:lnTo>
                <a:lnTo>
                  <a:pt x="7696201" y="1798337"/>
                </a:lnTo>
                <a:lnTo>
                  <a:pt x="7674769" y="1809448"/>
                </a:lnTo>
                <a:lnTo>
                  <a:pt x="7653338" y="1818971"/>
                </a:lnTo>
                <a:lnTo>
                  <a:pt x="7631113" y="1826908"/>
                </a:lnTo>
                <a:lnTo>
                  <a:pt x="7608888" y="1834844"/>
                </a:lnTo>
                <a:lnTo>
                  <a:pt x="7585869" y="1841193"/>
                </a:lnTo>
                <a:lnTo>
                  <a:pt x="7562851" y="1846748"/>
                </a:lnTo>
                <a:lnTo>
                  <a:pt x="7539832" y="1849922"/>
                </a:lnTo>
                <a:lnTo>
                  <a:pt x="7516019" y="1853097"/>
                </a:lnTo>
                <a:lnTo>
                  <a:pt x="7493001" y="1855478"/>
                </a:lnTo>
                <a:lnTo>
                  <a:pt x="7468394" y="1855478"/>
                </a:lnTo>
                <a:lnTo>
                  <a:pt x="7445376" y="1855478"/>
                </a:lnTo>
                <a:lnTo>
                  <a:pt x="7420769" y="1853891"/>
                </a:lnTo>
                <a:lnTo>
                  <a:pt x="7396957" y="1851510"/>
                </a:lnTo>
                <a:lnTo>
                  <a:pt x="7373938" y="1847542"/>
                </a:lnTo>
                <a:lnTo>
                  <a:pt x="7349332" y="1841986"/>
                </a:lnTo>
                <a:lnTo>
                  <a:pt x="7326313" y="1835637"/>
                </a:lnTo>
                <a:lnTo>
                  <a:pt x="7303294" y="1828495"/>
                </a:lnTo>
                <a:lnTo>
                  <a:pt x="7280276" y="1819765"/>
                </a:lnTo>
                <a:lnTo>
                  <a:pt x="7257257" y="1810242"/>
                </a:lnTo>
                <a:lnTo>
                  <a:pt x="7235032" y="1798337"/>
                </a:lnTo>
                <a:lnTo>
                  <a:pt x="7212807" y="1785639"/>
                </a:lnTo>
                <a:lnTo>
                  <a:pt x="7160419" y="1754688"/>
                </a:lnTo>
                <a:lnTo>
                  <a:pt x="7107238" y="1724531"/>
                </a:lnTo>
                <a:lnTo>
                  <a:pt x="7054057" y="1695167"/>
                </a:lnTo>
                <a:lnTo>
                  <a:pt x="6999288" y="1665009"/>
                </a:lnTo>
                <a:lnTo>
                  <a:pt x="6944519" y="1636439"/>
                </a:lnTo>
                <a:lnTo>
                  <a:pt x="6889751" y="1608663"/>
                </a:lnTo>
                <a:lnTo>
                  <a:pt x="6834188" y="1581680"/>
                </a:lnTo>
                <a:lnTo>
                  <a:pt x="6777832" y="1554697"/>
                </a:lnTo>
                <a:lnTo>
                  <a:pt x="6720682" y="1527714"/>
                </a:lnTo>
                <a:lnTo>
                  <a:pt x="6663532" y="1502318"/>
                </a:lnTo>
                <a:lnTo>
                  <a:pt x="6606382" y="1477716"/>
                </a:lnTo>
                <a:lnTo>
                  <a:pt x="6547644" y="1452320"/>
                </a:lnTo>
                <a:lnTo>
                  <a:pt x="6488907" y="1428511"/>
                </a:lnTo>
                <a:lnTo>
                  <a:pt x="6430169" y="1405497"/>
                </a:lnTo>
                <a:lnTo>
                  <a:pt x="6371432" y="1383275"/>
                </a:lnTo>
                <a:lnTo>
                  <a:pt x="6311107" y="1360260"/>
                </a:lnTo>
                <a:lnTo>
                  <a:pt x="6251576" y="1338833"/>
                </a:lnTo>
                <a:lnTo>
                  <a:pt x="6190457" y="1318992"/>
                </a:lnTo>
                <a:lnTo>
                  <a:pt x="6130132" y="1298358"/>
                </a:lnTo>
                <a:lnTo>
                  <a:pt x="6068219" y="1278518"/>
                </a:lnTo>
                <a:lnTo>
                  <a:pt x="6006307" y="1259471"/>
                </a:lnTo>
                <a:lnTo>
                  <a:pt x="5944394" y="1241218"/>
                </a:lnTo>
                <a:lnTo>
                  <a:pt x="5883276" y="1222965"/>
                </a:lnTo>
                <a:lnTo>
                  <a:pt x="5820569" y="1206299"/>
                </a:lnTo>
                <a:lnTo>
                  <a:pt x="5757863" y="1188839"/>
                </a:lnTo>
                <a:lnTo>
                  <a:pt x="5694363" y="1172967"/>
                </a:lnTo>
                <a:lnTo>
                  <a:pt x="5630863" y="1157888"/>
                </a:lnTo>
                <a:lnTo>
                  <a:pt x="5567363" y="1143603"/>
                </a:lnTo>
                <a:lnTo>
                  <a:pt x="5503863" y="1129318"/>
                </a:lnTo>
                <a:lnTo>
                  <a:pt x="5439569" y="1115826"/>
                </a:lnTo>
                <a:lnTo>
                  <a:pt x="5376069" y="1103128"/>
                </a:lnTo>
                <a:lnTo>
                  <a:pt x="5311776" y="1091224"/>
                </a:lnTo>
                <a:lnTo>
                  <a:pt x="5247482" y="1079320"/>
                </a:lnTo>
                <a:lnTo>
                  <a:pt x="5182394" y="1068209"/>
                </a:lnTo>
                <a:lnTo>
                  <a:pt x="5118101" y="1058686"/>
                </a:lnTo>
                <a:lnTo>
                  <a:pt x="5053013" y="1049162"/>
                </a:lnTo>
                <a:lnTo>
                  <a:pt x="4987926" y="1039639"/>
                </a:lnTo>
                <a:lnTo>
                  <a:pt x="4922044" y="1031703"/>
                </a:lnTo>
                <a:lnTo>
                  <a:pt x="4856957" y="1024560"/>
                </a:lnTo>
                <a:lnTo>
                  <a:pt x="4791869" y="1017418"/>
                </a:lnTo>
                <a:lnTo>
                  <a:pt x="4726782" y="1011069"/>
                </a:lnTo>
                <a:lnTo>
                  <a:pt x="4661694" y="1004720"/>
                </a:lnTo>
                <a:lnTo>
                  <a:pt x="4595019" y="1000752"/>
                </a:lnTo>
                <a:lnTo>
                  <a:pt x="4529932" y="995990"/>
                </a:lnTo>
                <a:lnTo>
                  <a:pt x="4464051" y="992815"/>
                </a:lnTo>
                <a:lnTo>
                  <a:pt x="4398963" y="989641"/>
                </a:lnTo>
                <a:lnTo>
                  <a:pt x="4333082" y="987260"/>
                </a:lnTo>
                <a:lnTo>
                  <a:pt x="4267201" y="986467"/>
                </a:lnTo>
                <a:lnTo>
                  <a:pt x="4202113" y="985673"/>
                </a:lnTo>
                <a:lnTo>
                  <a:pt x="4136232" y="984879"/>
                </a:lnTo>
                <a:lnTo>
                  <a:pt x="4070350" y="985673"/>
                </a:lnTo>
                <a:lnTo>
                  <a:pt x="4005263" y="986467"/>
                </a:lnTo>
                <a:lnTo>
                  <a:pt x="3940175" y="988054"/>
                </a:lnTo>
                <a:lnTo>
                  <a:pt x="3875088" y="990435"/>
                </a:lnTo>
                <a:lnTo>
                  <a:pt x="3810001" y="993609"/>
                </a:lnTo>
                <a:lnTo>
                  <a:pt x="3744913" y="997577"/>
                </a:lnTo>
                <a:lnTo>
                  <a:pt x="3679825" y="1002339"/>
                </a:lnTo>
                <a:lnTo>
                  <a:pt x="3614738" y="1007894"/>
                </a:lnTo>
                <a:lnTo>
                  <a:pt x="3550444" y="1013450"/>
                </a:lnTo>
                <a:lnTo>
                  <a:pt x="3486150" y="1020592"/>
                </a:lnTo>
                <a:lnTo>
                  <a:pt x="3421857" y="1027735"/>
                </a:lnTo>
                <a:lnTo>
                  <a:pt x="3357563" y="1035671"/>
                </a:lnTo>
                <a:lnTo>
                  <a:pt x="3294063" y="1044401"/>
                </a:lnTo>
                <a:lnTo>
                  <a:pt x="3230563" y="1053924"/>
                </a:lnTo>
                <a:lnTo>
                  <a:pt x="3269457" y="1082494"/>
                </a:lnTo>
                <a:lnTo>
                  <a:pt x="3307557" y="1112652"/>
                </a:lnTo>
                <a:lnTo>
                  <a:pt x="3344863" y="1142809"/>
                </a:lnTo>
                <a:lnTo>
                  <a:pt x="3381376" y="1173760"/>
                </a:lnTo>
                <a:lnTo>
                  <a:pt x="3418682" y="1206299"/>
                </a:lnTo>
                <a:lnTo>
                  <a:pt x="3452813" y="1238837"/>
                </a:lnTo>
                <a:lnTo>
                  <a:pt x="3487738" y="1272963"/>
                </a:lnTo>
                <a:lnTo>
                  <a:pt x="3521076" y="1307882"/>
                </a:lnTo>
                <a:lnTo>
                  <a:pt x="3554413" y="1342801"/>
                </a:lnTo>
                <a:lnTo>
                  <a:pt x="3586163" y="1379307"/>
                </a:lnTo>
                <a:lnTo>
                  <a:pt x="3617913" y="1416607"/>
                </a:lnTo>
                <a:lnTo>
                  <a:pt x="3648075" y="1454701"/>
                </a:lnTo>
                <a:lnTo>
                  <a:pt x="3677444" y="1492795"/>
                </a:lnTo>
                <a:lnTo>
                  <a:pt x="3706019" y="1532475"/>
                </a:lnTo>
                <a:lnTo>
                  <a:pt x="3733800" y="1572156"/>
                </a:lnTo>
                <a:lnTo>
                  <a:pt x="3760788" y="1613424"/>
                </a:lnTo>
                <a:lnTo>
                  <a:pt x="3786188" y="1654693"/>
                </a:lnTo>
                <a:lnTo>
                  <a:pt x="3811588" y="1696754"/>
                </a:lnTo>
                <a:lnTo>
                  <a:pt x="3835401" y="1739610"/>
                </a:lnTo>
                <a:lnTo>
                  <a:pt x="3858419" y="1783259"/>
                </a:lnTo>
                <a:lnTo>
                  <a:pt x="3880644" y="1826908"/>
                </a:lnTo>
                <a:lnTo>
                  <a:pt x="3901282" y="1872937"/>
                </a:lnTo>
                <a:lnTo>
                  <a:pt x="3920332" y="1917380"/>
                </a:lnTo>
                <a:lnTo>
                  <a:pt x="3939382" y="1963410"/>
                </a:lnTo>
                <a:lnTo>
                  <a:pt x="3956844" y="2010233"/>
                </a:lnTo>
                <a:lnTo>
                  <a:pt x="3974307" y="2057850"/>
                </a:lnTo>
                <a:lnTo>
                  <a:pt x="3989388" y="2104673"/>
                </a:lnTo>
                <a:lnTo>
                  <a:pt x="4003675" y="2153084"/>
                </a:lnTo>
                <a:lnTo>
                  <a:pt x="4017169" y="2202289"/>
                </a:lnTo>
                <a:lnTo>
                  <a:pt x="4029075" y="2251493"/>
                </a:lnTo>
                <a:lnTo>
                  <a:pt x="4039394" y="2301491"/>
                </a:lnTo>
                <a:lnTo>
                  <a:pt x="4048919" y="2352282"/>
                </a:lnTo>
                <a:lnTo>
                  <a:pt x="4058444" y="2402280"/>
                </a:lnTo>
                <a:lnTo>
                  <a:pt x="4065588" y="2452278"/>
                </a:lnTo>
                <a:lnTo>
                  <a:pt x="4070350" y="2502276"/>
                </a:lnTo>
                <a:lnTo>
                  <a:pt x="4075113" y="2553068"/>
                </a:lnTo>
                <a:lnTo>
                  <a:pt x="4079082" y="2603066"/>
                </a:lnTo>
                <a:lnTo>
                  <a:pt x="4081463" y="2653064"/>
                </a:lnTo>
                <a:lnTo>
                  <a:pt x="4082257" y="2703061"/>
                </a:lnTo>
                <a:lnTo>
                  <a:pt x="4081463" y="2753853"/>
                </a:lnTo>
                <a:lnTo>
                  <a:pt x="4080669" y="2803851"/>
                </a:lnTo>
                <a:lnTo>
                  <a:pt x="4076700" y="2852261"/>
                </a:lnTo>
                <a:lnTo>
                  <a:pt x="4073525" y="2903053"/>
                </a:lnTo>
                <a:lnTo>
                  <a:pt x="4067969" y="2951464"/>
                </a:lnTo>
                <a:lnTo>
                  <a:pt x="4061619" y="3000668"/>
                </a:lnTo>
                <a:lnTo>
                  <a:pt x="4054475" y="3049872"/>
                </a:lnTo>
                <a:lnTo>
                  <a:pt x="4045744" y="3099077"/>
                </a:lnTo>
                <a:lnTo>
                  <a:pt x="4036219" y="3147487"/>
                </a:lnTo>
                <a:lnTo>
                  <a:pt x="4024313" y="3195898"/>
                </a:lnTo>
                <a:lnTo>
                  <a:pt x="4011613" y="3244308"/>
                </a:lnTo>
                <a:lnTo>
                  <a:pt x="3998119" y="3291926"/>
                </a:lnTo>
                <a:lnTo>
                  <a:pt x="3983832" y="3339543"/>
                </a:lnTo>
                <a:lnTo>
                  <a:pt x="3967957" y="3386366"/>
                </a:lnTo>
                <a:lnTo>
                  <a:pt x="3951288" y="3433189"/>
                </a:lnTo>
                <a:lnTo>
                  <a:pt x="3932238" y="3479219"/>
                </a:lnTo>
                <a:lnTo>
                  <a:pt x="3912394" y="3525249"/>
                </a:lnTo>
                <a:lnTo>
                  <a:pt x="3891757" y="3571279"/>
                </a:lnTo>
                <a:lnTo>
                  <a:pt x="3870325" y="3615721"/>
                </a:lnTo>
                <a:lnTo>
                  <a:pt x="3847307" y="3660164"/>
                </a:lnTo>
                <a:lnTo>
                  <a:pt x="3823494" y="3704607"/>
                </a:lnTo>
                <a:lnTo>
                  <a:pt x="3798094" y="3749049"/>
                </a:lnTo>
                <a:lnTo>
                  <a:pt x="3771900" y="3791905"/>
                </a:lnTo>
                <a:lnTo>
                  <a:pt x="3744913" y="3834760"/>
                </a:lnTo>
                <a:lnTo>
                  <a:pt x="3715544" y="3876822"/>
                </a:lnTo>
                <a:lnTo>
                  <a:pt x="3686175" y="3918090"/>
                </a:lnTo>
                <a:lnTo>
                  <a:pt x="3655219" y="3958564"/>
                </a:lnTo>
                <a:lnTo>
                  <a:pt x="3624263" y="3999039"/>
                </a:lnTo>
                <a:lnTo>
                  <a:pt x="3591719" y="4037132"/>
                </a:lnTo>
                <a:lnTo>
                  <a:pt x="3558382" y="4076020"/>
                </a:lnTo>
                <a:lnTo>
                  <a:pt x="3525044" y="4112526"/>
                </a:lnTo>
                <a:lnTo>
                  <a:pt x="3490119" y="4148239"/>
                </a:lnTo>
                <a:lnTo>
                  <a:pt x="3454400" y="4183952"/>
                </a:lnTo>
                <a:lnTo>
                  <a:pt x="3418682" y="4218077"/>
                </a:lnTo>
                <a:lnTo>
                  <a:pt x="3380582" y="4250616"/>
                </a:lnTo>
                <a:lnTo>
                  <a:pt x="3343275" y="4283154"/>
                </a:lnTo>
                <a:lnTo>
                  <a:pt x="3305176" y="4314105"/>
                </a:lnTo>
                <a:lnTo>
                  <a:pt x="3265488" y="4344262"/>
                </a:lnTo>
                <a:lnTo>
                  <a:pt x="3225007" y="4374420"/>
                </a:lnTo>
                <a:lnTo>
                  <a:pt x="3184526" y="4402990"/>
                </a:lnTo>
                <a:lnTo>
                  <a:pt x="3143250" y="4429180"/>
                </a:lnTo>
                <a:lnTo>
                  <a:pt x="3101182" y="4456163"/>
                </a:lnTo>
                <a:lnTo>
                  <a:pt x="3058319" y="4481558"/>
                </a:lnTo>
                <a:lnTo>
                  <a:pt x="3014663" y="4505367"/>
                </a:lnTo>
                <a:lnTo>
                  <a:pt x="2970213" y="4528382"/>
                </a:lnTo>
                <a:lnTo>
                  <a:pt x="2925763" y="4549809"/>
                </a:lnTo>
                <a:lnTo>
                  <a:pt x="2881313" y="4571237"/>
                </a:lnTo>
                <a:lnTo>
                  <a:pt x="2835276" y="4591078"/>
                </a:lnTo>
                <a:lnTo>
                  <a:pt x="2789238" y="4610124"/>
                </a:lnTo>
                <a:lnTo>
                  <a:pt x="2742407" y="4627584"/>
                </a:lnTo>
                <a:lnTo>
                  <a:pt x="2695576" y="4644250"/>
                </a:lnTo>
                <a:lnTo>
                  <a:pt x="2647157" y="4660122"/>
                </a:lnTo>
                <a:lnTo>
                  <a:pt x="2598738" y="4674407"/>
                </a:lnTo>
                <a:lnTo>
                  <a:pt x="2550319" y="4687105"/>
                </a:lnTo>
                <a:lnTo>
                  <a:pt x="2501107" y="4699009"/>
                </a:lnTo>
                <a:lnTo>
                  <a:pt x="2451100" y="4710120"/>
                </a:lnTo>
                <a:lnTo>
                  <a:pt x="2401094" y="4718850"/>
                </a:lnTo>
                <a:lnTo>
                  <a:pt x="2356644" y="4726786"/>
                </a:lnTo>
                <a:lnTo>
                  <a:pt x="2311400" y="4733135"/>
                </a:lnTo>
                <a:lnTo>
                  <a:pt x="2266157" y="4738690"/>
                </a:lnTo>
                <a:lnTo>
                  <a:pt x="2220913" y="4743452"/>
                </a:lnTo>
                <a:lnTo>
                  <a:pt x="2174875" y="4746627"/>
                </a:lnTo>
                <a:lnTo>
                  <a:pt x="2130426" y="4749007"/>
                </a:lnTo>
                <a:lnTo>
                  <a:pt x="2085182" y="4751388"/>
                </a:lnTo>
                <a:lnTo>
                  <a:pt x="2039144" y="4751388"/>
                </a:lnTo>
                <a:lnTo>
                  <a:pt x="1993107" y="4751388"/>
                </a:lnTo>
                <a:lnTo>
                  <a:pt x="1947069" y="4749007"/>
                </a:lnTo>
                <a:lnTo>
                  <a:pt x="1901825" y="4746627"/>
                </a:lnTo>
                <a:lnTo>
                  <a:pt x="1855788" y="4743452"/>
                </a:lnTo>
                <a:lnTo>
                  <a:pt x="1810544" y="4738690"/>
                </a:lnTo>
                <a:lnTo>
                  <a:pt x="1766094" y="4733135"/>
                </a:lnTo>
                <a:lnTo>
                  <a:pt x="1720850" y="4726786"/>
                </a:lnTo>
                <a:lnTo>
                  <a:pt x="1676400" y="4718850"/>
                </a:lnTo>
                <a:lnTo>
                  <a:pt x="1632744" y="4710914"/>
                </a:lnTo>
                <a:lnTo>
                  <a:pt x="1589088" y="4701390"/>
                </a:lnTo>
                <a:lnTo>
                  <a:pt x="1545432" y="4691073"/>
                </a:lnTo>
                <a:lnTo>
                  <a:pt x="1502569" y="4679963"/>
                </a:lnTo>
                <a:lnTo>
                  <a:pt x="1459707" y="4668058"/>
                </a:lnTo>
                <a:lnTo>
                  <a:pt x="1417638" y="4654567"/>
                </a:lnTo>
                <a:lnTo>
                  <a:pt x="1375569" y="4640282"/>
                </a:lnTo>
                <a:lnTo>
                  <a:pt x="1333500" y="4625997"/>
                </a:lnTo>
                <a:lnTo>
                  <a:pt x="1292225" y="4610124"/>
                </a:lnTo>
                <a:lnTo>
                  <a:pt x="1251744" y="4594252"/>
                </a:lnTo>
                <a:lnTo>
                  <a:pt x="1212057" y="4575999"/>
                </a:lnTo>
                <a:lnTo>
                  <a:pt x="1171575" y="4557746"/>
                </a:lnTo>
                <a:lnTo>
                  <a:pt x="1132682" y="4538699"/>
                </a:lnTo>
                <a:lnTo>
                  <a:pt x="1092994" y="4518858"/>
                </a:lnTo>
                <a:lnTo>
                  <a:pt x="1054894" y="4498224"/>
                </a:lnTo>
                <a:lnTo>
                  <a:pt x="1016794" y="4476797"/>
                </a:lnTo>
                <a:lnTo>
                  <a:pt x="979488" y="4454575"/>
                </a:lnTo>
                <a:lnTo>
                  <a:pt x="942181" y="4431560"/>
                </a:lnTo>
                <a:lnTo>
                  <a:pt x="905669" y="4406958"/>
                </a:lnTo>
                <a:lnTo>
                  <a:pt x="869950" y="4383150"/>
                </a:lnTo>
                <a:lnTo>
                  <a:pt x="833438" y="4356960"/>
                </a:lnTo>
                <a:lnTo>
                  <a:pt x="799306" y="4331565"/>
                </a:lnTo>
                <a:lnTo>
                  <a:pt x="765175" y="4304582"/>
                </a:lnTo>
                <a:lnTo>
                  <a:pt x="731044" y="4276805"/>
                </a:lnTo>
                <a:lnTo>
                  <a:pt x="697706" y="4248235"/>
                </a:lnTo>
                <a:lnTo>
                  <a:pt x="665956" y="4219665"/>
                </a:lnTo>
                <a:lnTo>
                  <a:pt x="633413" y="4189507"/>
                </a:lnTo>
                <a:lnTo>
                  <a:pt x="602456" y="4158556"/>
                </a:lnTo>
                <a:lnTo>
                  <a:pt x="572294" y="4128398"/>
                </a:lnTo>
                <a:lnTo>
                  <a:pt x="542131" y="4095860"/>
                </a:lnTo>
                <a:lnTo>
                  <a:pt x="512763" y="4064115"/>
                </a:lnTo>
                <a:lnTo>
                  <a:pt x="484188" y="4030783"/>
                </a:lnTo>
                <a:lnTo>
                  <a:pt x="456406" y="3997451"/>
                </a:lnTo>
                <a:lnTo>
                  <a:pt x="428625" y="3963326"/>
                </a:lnTo>
                <a:lnTo>
                  <a:pt x="402431" y="3928407"/>
                </a:lnTo>
                <a:lnTo>
                  <a:pt x="377031" y="3892694"/>
                </a:lnTo>
                <a:lnTo>
                  <a:pt x="352425" y="3856981"/>
                </a:lnTo>
                <a:lnTo>
                  <a:pt x="327025" y="3819681"/>
                </a:lnTo>
                <a:lnTo>
                  <a:pt x="304006" y="3782381"/>
                </a:lnTo>
                <a:lnTo>
                  <a:pt x="281781" y="3744288"/>
                </a:lnTo>
                <a:lnTo>
                  <a:pt x="259556" y="3706987"/>
                </a:lnTo>
                <a:lnTo>
                  <a:pt x="238919" y="3667307"/>
                </a:lnTo>
                <a:lnTo>
                  <a:pt x="218281" y="3628419"/>
                </a:lnTo>
                <a:lnTo>
                  <a:pt x="198438" y="3587945"/>
                </a:lnTo>
                <a:lnTo>
                  <a:pt x="179388" y="3547470"/>
                </a:lnTo>
                <a:lnTo>
                  <a:pt x="161925" y="3506996"/>
                </a:lnTo>
                <a:lnTo>
                  <a:pt x="144463" y="3465728"/>
                </a:lnTo>
                <a:lnTo>
                  <a:pt x="128588" y="3423666"/>
                </a:lnTo>
                <a:lnTo>
                  <a:pt x="113506" y="3380811"/>
                </a:lnTo>
                <a:lnTo>
                  <a:pt x="99219" y="3337955"/>
                </a:lnTo>
                <a:lnTo>
                  <a:pt x="85725" y="3295100"/>
                </a:lnTo>
                <a:lnTo>
                  <a:pt x="73025" y="3251451"/>
                </a:lnTo>
                <a:lnTo>
                  <a:pt x="61913" y="3206215"/>
                </a:lnTo>
                <a:lnTo>
                  <a:pt x="50800" y="3161773"/>
                </a:lnTo>
                <a:lnTo>
                  <a:pt x="42069" y="3117330"/>
                </a:lnTo>
                <a:lnTo>
                  <a:pt x="33338" y="3071300"/>
                </a:lnTo>
                <a:lnTo>
                  <a:pt x="23813" y="3018127"/>
                </a:lnTo>
                <a:lnTo>
                  <a:pt x="16669" y="2963368"/>
                </a:lnTo>
                <a:lnTo>
                  <a:pt x="11113" y="2910196"/>
                </a:lnTo>
                <a:lnTo>
                  <a:pt x="6350" y="2855436"/>
                </a:lnTo>
                <a:lnTo>
                  <a:pt x="3969" y="2801470"/>
                </a:lnTo>
                <a:lnTo>
                  <a:pt x="1588" y="2748298"/>
                </a:lnTo>
                <a:lnTo>
                  <a:pt x="1588" y="2694332"/>
                </a:lnTo>
                <a:lnTo>
                  <a:pt x="2381" y="2641159"/>
                </a:lnTo>
                <a:lnTo>
                  <a:pt x="794" y="2611795"/>
                </a:lnTo>
                <a:lnTo>
                  <a:pt x="0" y="2597510"/>
                </a:lnTo>
                <a:lnTo>
                  <a:pt x="794" y="2581638"/>
                </a:lnTo>
                <a:lnTo>
                  <a:pt x="3969" y="2541163"/>
                </a:lnTo>
                <a:lnTo>
                  <a:pt x="7144" y="2500689"/>
                </a:lnTo>
                <a:lnTo>
                  <a:pt x="11113" y="2459421"/>
                </a:lnTo>
                <a:lnTo>
                  <a:pt x="15081" y="2420534"/>
                </a:lnTo>
                <a:lnTo>
                  <a:pt x="20638" y="2380853"/>
                </a:lnTo>
                <a:lnTo>
                  <a:pt x="26194" y="2341966"/>
                </a:lnTo>
                <a:lnTo>
                  <a:pt x="32544" y="2303078"/>
                </a:lnTo>
                <a:lnTo>
                  <a:pt x="38100" y="2264984"/>
                </a:lnTo>
                <a:lnTo>
                  <a:pt x="45244" y="2226891"/>
                </a:lnTo>
                <a:lnTo>
                  <a:pt x="52388" y="2190385"/>
                </a:lnTo>
                <a:lnTo>
                  <a:pt x="61119" y="2153878"/>
                </a:lnTo>
                <a:lnTo>
                  <a:pt x="69850" y="2117372"/>
                </a:lnTo>
                <a:lnTo>
                  <a:pt x="78581" y="2081659"/>
                </a:lnTo>
                <a:lnTo>
                  <a:pt x="88106" y="2045946"/>
                </a:lnTo>
                <a:lnTo>
                  <a:pt x="98425" y="2011027"/>
                </a:lnTo>
                <a:lnTo>
                  <a:pt x="108744" y="1976108"/>
                </a:lnTo>
                <a:lnTo>
                  <a:pt x="119856" y="1941982"/>
                </a:lnTo>
                <a:lnTo>
                  <a:pt x="131763" y="1908650"/>
                </a:lnTo>
                <a:lnTo>
                  <a:pt x="142875" y="1875318"/>
                </a:lnTo>
                <a:lnTo>
                  <a:pt x="155575" y="1841986"/>
                </a:lnTo>
                <a:lnTo>
                  <a:pt x="168275" y="1810242"/>
                </a:lnTo>
                <a:lnTo>
                  <a:pt x="181769" y="1777703"/>
                </a:lnTo>
                <a:lnTo>
                  <a:pt x="194469" y="1745959"/>
                </a:lnTo>
                <a:lnTo>
                  <a:pt x="208756" y="1714214"/>
                </a:lnTo>
                <a:lnTo>
                  <a:pt x="223044" y="1684056"/>
                </a:lnTo>
                <a:lnTo>
                  <a:pt x="237331" y="1653899"/>
                </a:lnTo>
                <a:lnTo>
                  <a:pt x="253206" y="1622948"/>
                </a:lnTo>
                <a:lnTo>
                  <a:pt x="269081" y="1593584"/>
                </a:lnTo>
                <a:lnTo>
                  <a:pt x="300831" y="1534856"/>
                </a:lnTo>
                <a:lnTo>
                  <a:pt x="334963" y="1478509"/>
                </a:lnTo>
                <a:lnTo>
                  <a:pt x="370681" y="1422956"/>
                </a:lnTo>
                <a:lnTo>
                  <a:pt x="408781" y="1369784"/>
                </a:lnTo>
                <a:lnTo>
                  <a:pt x="446881" y="1316612"/>
                </a:lnTo>
                <a:lnTo>
                  <a:pt x="485775" y="1266614"/>
                </a:lnTo>
                <a:lnTo>
                  <a:pt x="527050" y="1216616"/>
                </a:lnTo>
                <a:lnTo>
                  <a:pt x="569913" y="1169792"/>
                </a:lnTo>
                <a:lnTo>
                  <a:pt x="612775" y="1122175"/>
                </a:lnTo>
                <a:lnTo>
                  <a:pt x="658813" y="1077733"/>
                </a:lnTo>
                <a:lnTo>
                  <a:pt x="704056" y="1032496"/>
                </a:lnTo>
                <a:lnTo>
                  <a:pt x="751681" y="990435"/>
                </a:lnTo>
                <a:lnTo>
                  <a:pt x="800100" y="949167"/>
                </a:lnTo>
                <a:lnTo>
                  <a:pt x="849313" y="908692"/>
                </a:lnTo>
                <a:lnTo>
                  <a:pt x="899319" y="869805"/>
                </a:lnTo>
                <a:lnTo>
                  <a:pt x="950119" y="831711"/>
                </a:lnTo>
                <a:lnTo>
                  <a:pt x="1001713" y="795998"/>
                </a:lnTo>
                <a:lnTo>
                  <a:pt x="1054894" y="760286"/>
                </a:lnTo>
                <a:lnTo>
                  <a:pt x="1108075" y="726160"/>
                </a:lnTo>
                <a:lnTo>
                  <a:pt x="1162844" y="693622"/>
                </a:lnTo>
                <a:lnTo>
                  <a:pt x="1218407" y="661083"/>
                </a:lnTo>
                <a:lnTo>
                  <a:pt x="1273175" y="630132"/>
                </a:lnTo>
                <a:lnTo>
                  <a:pt x="1329532" y="599975"/>
                </a:lnTo>
                <a:lnTo>
                  <a:pt x="1386682" y="570611"/>
                </a:lnTo>
                <a:lnTo>
                  <a:pt x="1443832" y="542834"/>
                </a:lnTo>
                <a:lnTo>
                  <a:pt x="1502569" y="516645"/>
                </a:lnTo>
                <a:lnTo>
                  <a:pt x="1561307" y="490456"/>
                </a:lnTo>
                <a:lnTo>
                  <a:pt x="1620044" y="465854"/>
                </a:lnTo>
                <a:lnTo>
                  <a:pt x="1679575" y="441251"/>
                </a:lnTo>
                <a:lnTo>
                  <a:pt x="1739107" y="418236"/>
                </a:lnTo>
                <a:lnTo>
                  <a:pt x="1798638" y="396015"/>
                </a:lnTo>
                <a:lnTo>
                  <a:pt x="1858963" y="374587"/>
                </a:lnTo>
                <a:lnTo>
                  <a:pt x="1918494" y="353953"/>
                </a:lnTo>
                <a:lnTo>
                  <a:pt x="1979613" y="333319"/>
                </a:lnTo>
                <a:lnTo>
                  <a:pt x="2039938" y="314273"/>
                </a:lnTo>
                <a:lnTo>
                  <a:pt x="2100263" y="296019"/>
                </a:lnTo>
                <a:lnTo>
                  <a:pt x="2160588" y="277766"/>
                </a:lnTo>
                <a:lnTo>
                  <a:pt x="2221707" y="261894"/>
                </a:lnTo>
                <a:lnTo>
                  <a:pt x="2281238" y="244434"/>
                </a:lnTo>
                <a:lnTo>
                  <a:pt x="2342357" y="229356"/>
                </a:lnTo>
                <a:lnTo>
                  <a:pt x="2401888" y="214277"/>
                </a:lnTo>
                <a:lnTo>
                  <a:pt x="2462213" y="199992"/>
                </a:lnTo>
                <a:lnTo>
                  <a:pt x="2582069" y="173009"/>
                </a:lnTo>
                <a:lnTo>
                  <a:pt x="2699544" y="148406"/>
                </a:lnTo>
                <a:lnTo>
                  <a:pt x="2816226" y="125392"/>
                </a:lnTo>
                <a:lnTo>
                  <a:pt x="2929732" y="104758"/>
                </a:lnTo>
                <a:lnTo>
                  <a:pt x="3005138" y="91266"/>
                </a:lnTo>
                <a:lnTo>
                  <a:pt x="3081338" y="78568"/>
                </a:lnTo>
                <a:lnTo>
                  <a:pt x="3157538" y="68251"/>
                </a:lnTo>
                <a:lnTo>
                  <a:pt x="3234532" y="57140"/>
                </a:lnTo>
                <a:lnTo>
                  <a:pt x="3310732" y="47617"/>
                </a:lnTo>
                <a:lnTo>
                  <a:pt x="3387726" y="39681"/>
                </a:lnTo>
                <a:lnTo>
                  <a:pt x="3464719" y="30951"/>
                </a:lnTo>
                <a:lnTo>
                  <a:pt x="3542507" y="23809"/>
                </a:lnTo>
                <a:lnTo>
                  <a:pt x="3620294" y="18253"/>
                </a:lnTo>
                <a:lnTo>
                  <a:pt x="3698082" y="13492"/>
                </a:lnTo>
                <a:lnTo>
                  <a:pt x="3775869" y="8730"/>
                </a:lnTo>
                <a:lnTo>
                  <a:pt x="3854450" y="5555"/>
                </a:lnTo>
                <a:lnTo>
                  <a:pt x="3932238" y="2381"/>
                </a:lnTo>
                <a:lnTo>
                  <a:pt x="4010819" y="794"/>
                </a:lnTo>
                <a:lnTo>
                  <a:pt x="40894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399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00">
        <p:fade/>
      </p:transition>
    </mc:Choice>
    <mc:Fallback>
      <p:transition spd="med" advTm="3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微原宿风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592</Words>
  <Application>Microsoft Office PowerPoint</Application>
  <PresentationFormat>宽屏</PresentationFormat>
  <Paragraphs>117</Paragraphs>
  <Slides>22</Slides>
  <Notes>22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等线</vt:lpstr>
      <vt:lpstr>等线 Light</vt:lpstr>
      <vt:lpstr>宋体</vt:lpstr>
      <vt:lpstr>微软雅黑</vt:lpstr>
      <vt:lpstr>微软雅黑 Light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微原宿风</dc:title>
  <dc:creator>李 疏遥</dc:creator>
  <cp:lastModifiedBy>李 疏遥</cp:lastModifiedBy>
  <cp:revision>13</cp:revision>
  <dcterms:created xsi:type="dcterms:W3CDTF">2018-05-28T05:19:41Z</dcterms:created>
  <dcterms:modified xsi:type="dcterms:W3CDTF">2018-05-28T06:55:10Z</dcterms:modified>
</cp:coreProperties>
</file>

<file path=docProps/thumbnail.jpeg>
</file>